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72" r:id="rId7"/>
    <p:sldId id="258" r:id="rId8"/>
    <p:sldId id="271" r:id="rId9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0713" autoAdjust="0"/>
  </p:normalViewPr>
  <p:slideViewPr>
    <p:cSldViewPr snapToGrid="0">
      <p:cViewPr varScale="1">
        <p:scale>
          <a:sx n="102" d="100"/>
          <a:sy n="102" d="100"/>
        </p:scale>
        <p:origin x="939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80" d="100"/>
          <a:sy n="80" d="100"/>
        </p:scale>
        <p:origin x="3984" y="1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zh-CN" sz="1200"/>
            </a:lvl1pPr>
          </a:lstStyle>
          <a:p>
            <a:pPr rtl="0"/>
            <a:endParaRPr lang="zh-CN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zh-CN" sz="1200"/>
            </a:lvl1pPr>
          </a:lstStyle>
          <a:p>
            <a:pPr rtl="0"/>
            <a:fld id="{C0BC660B-DCB2-4875-B841-724B4C27D93C}" type="datetime1">
              <a:rPr lang="zh-CN" altLang="en-US" smtClean="0"/>
              <a:t>2024/9/24</a:t>
            </a:fld>
            <a:endParaRPr lang="zh-CN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zh-CN" sz="1200"/>
            </a:lvl1pPr>
          </a:lstStyle>
          <a:p>
            <a:pPr rtl="0"/>
            <a:endParaRPr 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zh-CN" sz="1200"/>
            </a:lvl1pPr>
          </a:lstStyle>
          <a:p>
            <a:pPr rtl="0"/>
            <a:fld id="{28EEFA9E-C190-4F5C-8394-BD5F1CD55C02}" type="slidenum">
              <a:rPr lang="zh-CN" smtClean="0"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zh-CN" sz="1200"/>
            </a:lvl1pPr>
          </a:lstStyle>
          <a:p>
            <a:pPr rtl="0"/>
            <a:endParaRPr lang="zh-CN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zh-CN" sz="1200"/>
            </a:lvl1pPr>
          </a:lstStyle>
          <a:p>
            <a:fld id="{70C9B6F8-30FC-42EA-B7C8-07647A6E6ACB}" type="datetime1">
              <a:rPr lang="en-US" altLang="zh-CN" smtClean="0"/>
              <a:pPr/>
              <a:t>9/24/2024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zh-CN"/>
            </a:defPPr>
          </a:lstStyle>
          <a:p>
            <a:pPr rtl="0"/>
            <a:endParaRPr lang="zh-CN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zh-CN"/>
            </a:defPPr>
          </a:lstStyle>
          <a:p>
            <a:pPr lvl="0" rtl="0"/>
            <a:r>
              <a:rPr lang="zh-CN" dirty="0"/>
              <a:t>单击此处编辑母版文本样式</a:t>
            </a:r>
          </a:p>
          <a:p>
            <a:pPr lvl="1" rtl="0"/>
            <a:r>
              <a:rPr lang="zh-CN" dirty="0"/>
              <a:t>第二级</a:t>
            </a:r>
          </a:p>
          <a:p>
            <a:pPr lvl="2" rtl="0"/>
            <a:r>
              <a:rPr lang="zh-CN" dirty="0"/>
              <a:t>第三级</a:t>
            </a:r>
          </a:p>
          <a:p>
            <a:pPr lvl="3" rtl="0"/>
            <a:r>
              <a:rPr lang="zh-CN" dirty="0"/>
              <a:t>第四级</a:t>
            </a:r>
          </a:p>
          <a:p>
            <a:pPr lvl="4" rtl="0"/>
            <a:r>
              <a:rPr lang="zh-CN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zh-CN" sz="1200"/>
            </a:lvl1pPr>
          </a:lstStyle>
          <a:p>
            <a:pPr rt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zh-CN" sz="1200"/>
            </a:lvl1pPr>
          </a:lstStyle>
          <a:p>
            <a:pPr rtl="0"/>
            <a:fld id="{22289C57-55D7-40A4-A101-E74FAC7A092B}" type="slidenum">
              <a:rPr lang="zh-CN" smtClean="0"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1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854761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2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75995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3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430454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4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660885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5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75205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rtlCol="0" anchor="b">
            <a:noAutofit/>
          </a:bodyPr>
          <a:lstStyle>
            <a:lvl1pPr algn="l">
              <a:defRPr lang="zh-CN" sz="3600" spc="150" baseline="0"/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lvl1pPr marL="0" indent="0" algn="l">
              <a:buNone/>
              <a:defRPr lang="zh-CN" sz="1600"/>
            </a:lvl1pPr>
            <a:lvl2pPr marL="457200" indent="0" algn="ctr">
              <a:buNone/>
              <a:defRPr lang="zh-CN" sz="2000"/>
            </a:lvl2pPr>
            <a:lvl3pPr marL="914400" indent="0" algn="ctr">
              <a:buNone/>
              <a:defRPr lang="zh-CN" sz="1800"/>
            </a:lvl3pPr>
            <a:lvl4pPr marL="1371600" indent="0" algn="ctr">
              <a:buNone/>
              <a:defRPr lang="zh-CN" sz="1600"/>
            </a:lvl4pPr>
            <a:lvl5pPr marL="1828800" indent="0" algn="ctr">
              <a:buNone/>
              <a:defRPr lang="zh-CN" sz="1600"/>
            </a:lvl5pPr>
            <a:lvl6pPr marL="2286000" indent="0" algn="ctr">
              <a:buNone/>
              <a:defRPr lang="zh-CN" sz="1600"/>
            </a:lvl6pPr>
            <a:lvl7pPr marL="2743200" indent="0" algn="ctr">
              <a:buNone/>
              <a:defRPr lang="zh-CN" sz="1600"/>
            </a:lvl7pPr>
            <a:lvl8pPr marL="3200400" indent="0" algn="ctr">
              <a:buNone/>
              <a:defRPr lang="zh-CN" sz="1600"/>
            </a:lvl8pPr>
            <a:lvl9pPr marL="3657600" indent="0" algn="ctr">
              <a:buNone/>
              <a:defRPr lang="zh-CN" sz="1600"/>
            </a:lvl9pPr>
          </a:lstStyle>
          <a:p>
            <a:pPr rtl="0"/>
            <a:r>
              <a:rPr lang="zh-CN" altLang="en-US"/>
              <a:t>单击此处编辑母版副标题样式</a:t>
            </a:r>
            <a:endParaRPr lang="zh-CN"/>
          </a:p>
        </p:txBody>
      </p:sp>
      <p:pic>
        <p:nvPicPr>
          <p:cNvPr id="8" name="图形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直接连接符​​(S)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​​(S)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7" name="SmartArt 占位符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/>
              <a:t>单击图标添加 </a:t>
            </a:r>
            <a:r>
              <a:rPr lang="en-US" altLang="zh-CN"/>
              <a:t>SmartArt </a:t>
            </a:r>
            <a:r>
              <a:rPr lang="zh-CN" altLang="en-US"/>
              <a:t>图形</a:t>
            </a:r>
            <a:endParaRPr lang="zh-CN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日程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形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</a:lstStyle>
          <a:p>
            <a:pPr rtl="0"/>
            <a:endParaRPr lang="zh-CN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 rtlCol="0">
            <a:normAutofit/>
          </a:bodyPr>
          <a:lstStyle>
            <a:lvl1pPr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单击此处编辑标题</a:t>
            </a:r>
          </a:p>
        </p:txBody>
      </p:sp>
      <p:sp>
        <p:nvSpPr>
          <p:cNvPr id="16" name="文本占位符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lang="zh-CN" sz="2000"/>
            </a:lvl1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17" name="文本占位符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lang="zh-CN" sz="2000"/>
            </a:lvl1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18" name="文本占位符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lang="zh-CN" sz="2000"/>
            </a:lvl1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19" name="文本占位符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lang="zh-CN" sz="2000"/>
            </a:lvl1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34" name="文本占位符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1400" spc="50" baseline="0"/>
            </a:lvl1pPr>
          </a:lstStyle>
          <a:p>
            <a:pPr lvl="0" rtl="0"/>
            <a:r>
              <a:rPr lang="zh-CN"/>
              <a:t>单击编辑主文本样式</a:t>
            </a:r>
          </a:p>
        </p:txBody>
      </p:sp>
      <p:sp>
        <p:nvSpPr>
          <p:cNvPr id="35" name="文本占位符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1400" spc="50" baseline="0"/>
            </a:lvl1pPr>
          </a:lstStyle>
          <a:p>
            <a:pPr lvl="0" rtl="0"/>
            <a:r>
              <a:rPr lang="zh-CN"/>
              <a:t>单击编辑主文本样式</a:t>
            </a:r>
          </a:p>
        </p:txBody>
      </p:sp>
      <p:sp>
        <p:nvSpPr>
          <p:cNvPr id="36" name="文本占位符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1400" spc="50" baseline="0"/>
            </a:lvl1pPr>
          </a:lstStyle>
          <a:p>
            <a:pPr lvl="0" rtl="0"/>
            <a:r>
              <a:rPr lang="zh-CN" dirty="0"/>
              <a:t>单击编辑主文本样式</a:t>
            </a:r>
          </a:p>
        </p:txBody>
      </p:sp>
      <p:sp>
        <p:nvSpPr>
          <p:cNvPr id="37" name="文本占位符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1400" spc="50" baseline="0"/>
            </a:lvl1pPr>
          </a:lstStyle>
          <a:p>
            <a:pPr lvl="0" rtl="0"/>
            <a:r>
              <a:rPr lang="zh-CN" altLang="zh-CN" dirty="0"/>
              <a:t>单击编辑主文本样式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cxnSp>
        <p:nvCxnSpPr>
          <p:cNvPr id="3" name="直接连接符​​(S)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直接连接符​​(S)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直接连接符​​(S)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直接连接符​​(S)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两栏内容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 rtlCol="0">
            <a:normAutofit/>
          </a:bodyPr>
          <a:lstStyle>
            <a:lvl1pPr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zh-CN" sz="20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单击此处编辑母版文本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/>
            </a:lvl1pPr>
            <a:lvl2pPr marL="457200" indent="0">
              <a:lnSpc>
                <a:spcPct val="100000"/>
              </a:lnSpc>
              <a:buNone/>
              <a:defRPr lang="zh-CN" sz="1400" spc="50" baseline="0"/>
            </a:lvl2pPr>
            <a:lvl3pPr marL="914400" indent="0">
              <a:lnSpc>
                <a:spcPct val="100000"/>
              </a:lnSpc>
              <a:buNone/>
              <a:defRPr lang="zh-CN" sz="1400" spc="50" baseline="0"/>
            </a:lvl3pPr>
            <a:lvl4pPr marL="1371600" indent="0">
              <a:lnSpc>
                <a:spcPct val="100000"/>
              </a:lnSpc>
              <a:buNone/>
              <a:defRPr lang="zh-CN" sz="1400" spc="50" baseline="0"/>
            </a:lvl4pPr>
            <a:lvl5pPr marL="1828800" indent="0">
              <a:lnSpc>
                <a:spcPct val="100000"/>
              </a:lnSpc>
              <a:buNone/>
              <a:defRPr lang="zh-CN" sz="1400" spc="50" baseline="0"/>
            </a:lvl5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zh-CN" sz="20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/>
              <a:t>单击此处编辑母版文本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/>
            </a:lvl1pPr>
            <a:lvl2pPr marL="457200" indent="0">
              <a:lnSpc>
                <a:spcPct val="100000"/>
              </a:lnSpc>
              <a:buNone/>
              <a:defRPr lang="zh-CN" sz="1400" spc="50" baseline="0"/>
            </a:lvl2pPr>
            <a:lvl3pPr marL="914400" indent="0">
              <a:lnSpc>
                <a:spcPct val="100000"/>
              </a:lnSpc>
              <a:buNone/>
              <a:defRPr lang="zh-CN" sz="1400" spc="50" baseline="0"/>
            </a:lvl3pPr>
            <a:lvl4pPr marL="1371600" indent="0">
              <a:lnSpc>
                <a:spcPct val="100000"/>
              </a:lnSpc>
              <a:buNone/>
              <a:defRPr lang="zh-CN" sz="1400" spc="50" baseline="0"/>
            </a:lvl4pPr>
            <a:lvl5pPr marL="1828800" indent="0">
              <a:lnSpc>
                <a:spcPct val="100000"/>
              </a:lnSpc>
              <a:buNone/>
              <a:defRPr lang="zh-CN" sz="1400" spc="50" baseline="0"/>
            </a:lvl5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pic>
        <p:nvPicPr>
          <p:cNvPr id="11" name="图形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栏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zh-CN" sz="20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单击此处编辑母版文本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/>
            </a:lvl1pPr>
            <a:lvl2pPr marL="457200" indent="0">
              <a:lnSpc>
                <a:spcPct val="100000"/>
              </a:lnSpc>
              <a:buNone/>
              <a:defRPr lang="zh-CN" sz="1400" spc="50" baseline="0"/>
            </a:lvl2pPr>
            <a:lvl3pPr marL="914400" indent="0">
              <a:lnSpc>
                <a:spcPct val="100000"/>
              </a:lnSpc>
              <a:buNone/>
              <a:defRPr lang="zh-CN" sz="1400" spc="50" baseline="0"/>
            </a:lvl3pPr>
            <a:lvl4pPr marL="1371600" indent="0">
              <a:lnSpc>
                <a:spcPct val="100000"/>
              </a:lnSpc>
              <a:buNone/>
              <a:defRPr lang="zh-CN" sz="1400" spc="50" baseline="0"/>
            </a:lvl4pPr>
            <a:lvl5pPr marL="1828800" indent="0">
              <a:lnSpc>
                <a:spcPct val="100000"/>
              </a:lnSpc>
              <a:buNone/>
              <a:defRPr lang="zh-CN" sz="1400" spc="50" baseline="0"/>
            </a:lvl5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zh-CN" sz="20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/>
              <a:t>单击此处编辑母版文本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/>
            </a:lvl1pPr>
            <a:lvl2pPr marL="457200" indent="0">
              <a:lnSpc>
                <a:spcPct val="100000"/>
              </a:lnSpc>
              <a:buNone/>
              <a:defRPr lang="zh-CN" sz="1400" spc="50" baseline="0"/>
            </a:lvl2pPr>
            <a:lvl3pPr marL="914400" indent="0">
              <a:lnSpc>
                <a:spcPct val="100000"/>
              </a:lnSpc>
              <a:buNone/>
              <a:defRPr lang="zh-CN" sz="1400" spc="50" baseline="0"/>
            </a:lvl3pPr>
            <a:lvl4pPr marL="1371600" indent="0">
              <a:lnSpc>
                <a:spcPct val="100000"/>
              </a:lnSpc>
              <a:buNone/>
              <a:defRPr lang="zh-CN" sz="1400" spc="50" baseline="0"/>
            </a:lvl4pPr>
            <a:lvl5pPr marL="1828800" indent="0">
              <a:lnSpc>
                <a:spcPct val="100000"/>
              </a:lnSpc>
              <a:buNone/>
              <a:defRPr lang="zh-CN" sz="1400" spc="50" baseline="0"/>
            </a:lvl5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/>
          </a:p>
        </p:txBody>
      </p:sp>
      <p:sp>
        <p:nvSpPr>
          <p:cNvPr id="21" name="文本占位符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zh-CN" sz="20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单击此处编辑母版文本</a:t>
            </a:r>
          </a:p>
        </p:txBody>
      </p:sp>
      <p:sp>
        <p:nvSpPr>
          <p:cNvPr id="22" name="内容占位符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/>
            </a:lvl1pPr>
            <a:lvl2pPr marL="457200" indent="0">
              <a:lnSpc>
                <a:spcPct val="100000"/>
              </a:lnSpc>
              <a:buNone/>
              <a:defRPr lang="zh-CN" sz="1400" spc="50" baseline="0"/>
            </a:lvl2pPr>
            <a:lvl3pPr marL="914400" indent="0">
              <a:lnSpc>
                <a:spcPct val="100000"/>
              </a:lnSpc>
              <a:buNone/>
              <a:defRPr lang="zh-CN" sz="1400" spc="50" baseline="0"/>
            </a:lvl3pPr>
            <a:lvl4pPr marL="1371600" indent="0">
              <a:lnSpc>
                <a:spcPct val="100000"/>
              </a:lnSpc>
              <a:buNone/>
              <a:defRPr lang="zh-CN" sz="1400" spc="50" baseline="0"/>
            </a:lvl4pPr>
            <a:lvl5pPr marL="1828800" indent="0">
              <a:lnSpc>
                <a:spcPct val="100000"/>
              </a:lnSpc>
              <a:buNone/>
              <a:defRPr lang="zh-CN" sz="1400" spc="50" baseline="0"/>
            </a:lvl5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grpSp>
        <p:nvGrpSpPr>
          <p:cNvPr id="10" name="组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直接连接符​​(S)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​​(S)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摘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lang="zh-CN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zh-CN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grpSp>
        <p:nvGrpSpPr>
          <p:cNvPr id="4" name="组 3">
            <a:extLst>
              <a:ext uri="{FF2B5EF4-FFF2-40B4-BE49-F238E27FC236}">
                <a16:creationId xmlns:a16="http://schemas.microsoft.com/office/drawing/2014/main" id="{D74AA03A-263D-4B5F-B05B-7D6923A9A4D3}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直接连接符​​(S)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​​(S)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日期占位符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22" name="页脚占位符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24" name="幻灯片编号占位符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结束语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lang="zh-CN" sz="36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lang="zh-CN"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lang="zh-CN" sz="2000"/>
            </a:lvl2pPr>
            <a:lvl3pPr marL="914400" indent="0" algn="ctr">
              <a:buNone/>
              <a:defRPr lang="zh-CN" sz="1800"/>
            </a:lvl3pPr>
            <a:lvl4pPr marL="1371600" indent="0" algn="ctr">
              <a:buNone/>
              <a:defRPr lang="zh-CN" sz="1600"/>
            </a:lvl4pPr>
            <a:lvl5pPr marL="1828800" indent="0" algn="ctr">
              <a:buNone/>
              <a:defRPr lang="zh-CN" sz="1600"/>
            </a:lvl5pPr>
            <a:lvl6pPr marL="2286000" indent="0" algn="ctr">
              <a:buNone/>
              <a:defRPr lang="zh-CN" sz="1600"/>
            </a:lvl6pPr>
            <a:lvl7pPr marL="2743200" indent="0" algn="ctr">
              <a:buNone/>
              <a:defRPr lang="zh-CN" sz="1600"/>
            </a:lvl7pPr>
            <a:lvl8pPr marL="3200400" indent="0" algn="ctr">
              <a:buNone/>
              <a:defRPr lang="zh-CN" sz="1600"/>
            </a:lvl8pPr>
            <a:lvl9pPr marL="3657600" indent="0" algn="ctr">
              <a:buNone/>
              <a:defRPr lang="zh-CN" sz="1600"/>
            </a:lvl9pPr>
          </a:lstStyle>
          <a:p>
            <a:pPr rtl="0"/>
            <a:r>
              <a:rPr lang="zh-CN" altLang="en-US"/>
              <a:t>单击此处编辑母版副标题样式</a:t>
            </a:r>
            <a:endParaRPr lang="zh-CN"/>
          </a:p>
        </p:txBody>
      </p:sp>
      <p:pic>
        <p:nvPicPr>
          <p:cNvPr id="6" name="图形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日期占位符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10" name="页脚占位符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11" name="幻灯片编号占位符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议程​​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rtlCol="0" anchor="b">
            <a:normAutofit/>
          </a:bodyPr>
          <a:lstStyle>
            <a:lvl1pPr>
              <a:defRPr lang="zh-CN" sz="28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lang="zh-CN"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lang="zh-CN"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lang="zh-CN"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lang="zh-CN"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lang="zh-CN" sz="1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简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lang="zh-CN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zh-CN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grpSp>
        <p:nvGrpSpPr>
          <p:cNvPr id="7" name="组 6">
            <a:extLst>
              <a:ext uri="{FF2B5EF4-FFF2-40B4-BE49-F238E27FC236}">
                <a16:creationId xmlns:a16="http://schemas.microsoft.com/office/drawing/2014/main" id="{D7A1CF8B-3479-49A3-A30E-2F2ECE962075}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直接连接符​​(S)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​​(S)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分节符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148840"/>
            <a:ext cx="4179570" cy="1715531"/>
          </a:xfrm>
        </p:spPr>
        <p:txBody>
          <a:bodyPr rtlCol="0" anchor="b">
            <a:noAutofit/>
          </a:bodyPr>
          <a:lstStyle>
            <a:lvl1pPr algn="l">
              <a:defRPr lang="zh-CN" sz="36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62003"/>
            <a:ext cx="4179570" cy="365125"/>
          </a:xfrm>
        </p:spPr>
        <p:txBody>
          <a:bodyPr rtlCol="0">
            <a:normAutofit/>
          </a:bodyPr>
          <a:lstStyle>
            <a:lvl1pPr marL="0" indent="0" algn="l">
              <a:buNone/>
              <a:defRPr lang="zh-CN" sz="1600">
                <a:solidFill>
                  <a:schemeClr val="bg1"/>
                </a:solidFill>
              </a:defRPr>
            </a:lvl1pPr>
            <a:lvl2pPr marL="457200" indent="0" algn="ctr">
              <a:buNone/>
              <a:defRPr lang="zh-CN" sz="2000"/>
            </a:lvl2pPr>
            <a:lvl3pPr marL="914400" indent="0" algn="ctr">
              <a:buNone/>
              <a:defRPr lang="zh-CN" sz="1800"/>
            </a:lvl3pPr>
            <a:lvl4pPr marL="1371600" indent="0" algn="ctr">
              <a:buNone/>
              <a:defRPr lang="zh-CN" sz="1600"/>
            </a:lvl4pPr>
            <a:lvl5pPr marL="1828800" indent="0" algn="ctr">
              <a:buNone/>
              <a:defRPr lang="zh-CN" sz="1600"/>
            </a:lvl5pPr>
            <a:lvl6pPr marL="2286000" indent="0" algn="ctr">
              <a:buNone/>
              <a:defRPr lang="zh-CN" sz="1600"/>
            </a:lvl6pPr>
            <a:lvl7pPr marL="2743200" indent="0" algn="ctr">
              <a:buNone/>
              <a:defRPr lang="zh-CN" sz="1600"/>
            </a:lvl7pPr>
            <a:lvl8pPr marL="3200400" indent="0" algn="ctr">
              <a:buNone/>
              <a:defRPr lang="zh-CN" sz="1600"/>
            </a:lvl8pPr>
            <a:lvl9pPr marL="3657600" indent="0" algn="ctr">
              <a:buNone/>
              <a:defRPr lang="zh-CN" sz="1600"/>
            </a:lvl9pPr>
          </a:lstStyle>
          <a:p>
            <a:pPr rtl="0"/>
            <a:r>
              <a:rPr lang="zh-CN" altLang="en-US"/>
              <a:t>单击此处编辑母版副标题样式</a:t>
            </a:r>
            <a:endParaRPr lang="zh-CN"/>
          </a:p>
        </p:txBody>
      </p:sp>
      <p:pic>
        <p:nvPicPr>
          <p:cNvPr id="5" name="图形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表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sp>
        <p:nvSpPr>
          <p:cNvPr id="7" name="图表占位符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/>
              <a:t>单击图标添加图表</a:t>
            </a:r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格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8" name="表格占位符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/>
              <a:t>单击图标添加表格</a:t>
            </a:r>
            <a:endParaRPr lang="zh-CN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rtlCol="0" anchor="b">
            <a:normAutofit/>
          </a:bodyPr>
          <a:lstStyle>
            <a:lvl1pPr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10" name="副标题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rtlCol="0" anchor="b">
            <a:normAutofit/>
          </a:bodyPr>
          <a:lstStyle>
            <a:lvl1pPr marL="0" indent="0" algn="l">
              <a:buNone/>
              <a:defRPr lang="zh-CN"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lang="zh-CN" sz="2000"/>
            </a:lvl2pPr>
            <a:lvl3pPr marL="914400" indent="0" algn="ctr">
              <a:buNone/>
              <a:defRPr lang="zh-CN" sz="1800"/>
            </a:lvl3pPr>
            <a:lvl4pPr marL="1371600" indent="0" algn="ctr">
              <a:buNone/>
              <a:defRPr lang="zh-CN" sz="1600"/>
            </a:lvl4pPr>
            <a:lvl5pPr marL="1828800" indent="0" algn="ctr">
              <a:buNone/>
              <a:defRPr lang="zh-CN" sz="1600"/>
            </a:lvl5pPr>
            <a:lvl6pPr marL="2286000" indent="0" algn="ctr">
              <a:buNone/>
              <a:defRPr lang="zh-CN" sz="1600"/>
            </a:lvl6pPr>
            <a:lvl7pPr marL="2743200" indent="0" algn="ctr">
              <a:buNone/>
              <a:defRPr lang="zh-CN" sz="1600"/>
            </a:lvl7pPr>
            <a:lvl8pPr marL="3200400" indent="0" algn="ctr">
              <a:buNone/>
              <a:defRPr lang="zh-CN" sz="1600"/>
            </a:lvl8pPr>
            <a:lvl9pPr marL="3657600" indent="0" algn="ctr">
              <a:buNone/>
              <a:defRPr lang="zh-CN" sz="1600"/>
            </a:lvl9pPr>
          </a:lstStyle>
          <a:p>
            <a:pPr rtl="0"/>
            <a:r>
              <a:rPr lang="zh-CN" altLang="en-US"/>
              <a:t>单击此处编辑母版副标题样式</a:t>
            </a:r>
            <a:endParaRPr lang="zh-CN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cxnSp>
        <p:nvCxnSpPr>
          <p:cNvPr id="9" name="直接连接符​​(S)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团队幻灯片 4 人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11" name="图片占位符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14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6" name="文本占位符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00" kern="1200" spc="150" baseline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17" name="图片占位符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23" name="文本占位符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14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7" name="文本占位符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00" kern="1200" spc="150" baseline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18" name="图片占位符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>
            <a:defPPr>
              <a:defRPr lang="zh-CN"/>
            </a:defPPr>
          </a:lstStyle>
          <a:p>
            <a:pPr lvl="1"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24" name="文本占位符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14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8" name="文本占位符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00" kern="1200" spc="150" baseline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19" name="图片占位符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25" name="文本占位符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14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9" name="文本占位符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00" kern="1200" spc="150" baseline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grpSp>
        <p:nvGrpSpPr>
          <p:cNvPr id="4" name="组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直接连接符​​(S)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​​(S)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团队幻灯片 8 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图形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图形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11" name="图片占位符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6" name="文本占位符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809747"/>
            <a:ext cx="18288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17" name="图片占位符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23" name="文本占位符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7" name="文本占位符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809747"/>
            <a:ext cx="18288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32" name="图片占位符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24" name="文本占位符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654378"/>
            <a:ext cx="2105135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8" name="文本占位符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809747"/>
            <a:ext cx="2299855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19" name="图片占位符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25" name="文本占位符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9" name="文本占位符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809747"/>
            <a:ext cx="1844126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55" name="图片占位符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54" name="文本占位符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62" name="文本占位符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68583"/>
            <a:ext cx="18288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56" name="图片占位符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59" name="文本占位符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63" name="文本占位符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68583"/>
            <a:ext cx="18288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33" name="图片占位符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60" name="文本占位符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64" name="文本占位符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68583"/>
            <a:ext cx="1813474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58" name="图片占位符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61" name="文本占位符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65" name="文本占位符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68583"/>
            <a:ext cx="1844126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>
                <a:solidFill>
                  <a:srgbClr val="898989"/>
                </a:solidFill>
              </a:defRPr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zh-CN"/>
            </a:defPPr>
          </a:lstStyle>
          <a:p>
            <a:pPr lvl="0" rtl="0"/>
            <a:r>
              <a:rPr lang="zh-CN" dirty="0"/>
              <a:t>单击此处编辑母版文本样式</a:t>
            </a:r>
          </a:p>
          <a:p>
            <a:pPr lvl="1" rtl="0"/>
            <a:r>
              <a:rPr lang="zh-CN" dirty="0"/>
              <a:t>第二级</a:t>
            </a:r>
          </a:p>
          <a:p>
            <a:pPr lvl="2" rtl="0"/>
            <a:r>
              <a:rPr lang="zh-CN" dirty="0"/>
              <a:t>第三级</a:t>
            </a:r>
          </a:p>
          <a:p>
            <a:pPr lvl="3" rtl="0"/>
            <a:r>
              <a:rPr lang="zh-CN" dirty="0"/>
              <a:t>第四级</a:t>
            </a:r>
          </a:p>
          <a:p>
            <a:pPr lvl="4" rtl="0"/>
            <a:r>
              <a:rPr lang="zh-CN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A49DFD55-3C28-40EF-9E31-A92D2E4017FF}" type="slidenum">
              <a:rPr lang="zh-CN" smtClean="0"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sz="4400" kern="1200" cap="all" baseline="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zh-CN" sz="2800" kern="1200">
          <a:solidFill>
            <a:schemeClr val="tx1"/>
          </a:solidFill>
          <a:latin typeface="+mn-ea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+mn-ea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2000" kern="1200">
          <a:solidFill>
            <a:schemeClr val="tx1"/>
          </a:solidFill>
          <a:latin typeface="+mn-ea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4572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2pPr>
      <a:lvl3pPr marL="9144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3pPr>
      <a:lvl4pPr marL="13716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4pPr>
      <a:lvl5pPr marL="18288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5pPr>
      <a:lvl6pPr marL="22860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6pPr>
      <a:lvl7pPr marL="27432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7pPr>
      <a:lvl8pPr marL="32004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8pPr>
      <a:lvl9pPr marL="36576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6040" y="4434840"/>
            <a:ext cx="4941771" cy="1122202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en-US" altLang="zh-CN" dirty="0" err="1"/>
              <a:t>RDB2024</a:t>
            </a:r>
            <a:r>
              <a:rPr lang="zh-CN" altLang="en-US" dirty="0"/>
              <a:t>新功能</a:t>
            </a:r>
            <a:endParaRPr lang="zh-CN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altLang="en-US" dirty="0"/>
              <a:t>蒋勇</a:t>
            </a:r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EF5859-10C9-4588-9727-B9362E26C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5846" y="304799"/>
            <a:ext cx="2895600" cy="1015972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sz="4000" dirty="0"/>
              <a:t>议程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671D7E5-EF66-4BCD-8DAA-E9061157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9" y="1579418"/>
            <a:ext cx="4309533" cy="4626649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zh-CN" sz="1800" dirty="0" err="1"/>
              <a:t>Pubsub</a:t>
            </a:r>
            <a:r>
              <a:rPr lang="zh-CN" altLang="en-US" sz="1800" dirty="0"/>
              <a:t>订阅推送</a:t>
            </a:r>
            <a:endParaRPr lang="en-US" altLang="zh-CN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zh-CN" sz="1800" dirty="0"/>
              <a:t>DNS</a:t>
            </a:r>
            <a:r>
              <a:rPr lang="zh-CN" altLang="en-US" sz="1800" dirty="0"/>
              <a:t>服务</a:t>
            </a:r>
            <a:endParaRPr lang="en-US" altLang="zh-CN" sz="1800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AB5BAF8-EA80-4AD4-8D83-5960C29957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24</a:t>
            </a:r>
            <a:endParaRPr lang="zh-CN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6C19884-873C-4D13-BE6D-318CF07B0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7C991F00-87A7-45A6-8029-B097FA724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zh-CN" smtClean="0"/>
              <a:pPr/>
              <a:t>2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713219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140014-73D5-419B-8867-972BB18D5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3700" y="892177"/>
            <a:ext cx="8421688" cy="1325563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en-US" altLang="zh-CN" dirty="0" err="1">
                <a:latin typeface="Cascadia Code" panose="020B0609020000020004" pitchFamily="49" charset="0"/>
                <a:cs typeface="Cascadia Code" panose="020B0609020000020004" pitchFamily="49" charset="0"/>
              </a:rPr>
              <a:t>Pubsub</a:t>
            </a:r>
            <a:r>
              <a:rPr lang="zh-CN" altLang="en-US" dirty="0">
                <a:latin typeface="Cascadia Code" panose="020B0609020000020004" pitchFamily="49" charset="0"/>
                <a:cs typeface="Cascadia Code" panose="020B0609020000020004" pitchFamily="49" charset="0"/>
              </a:rPr>
              <a:t>订阅推送</a:t>
            </a:r>
            <a:endParaRPr lang="zh-CN" dirty="0"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3D8731E-4977-402E-8BFD-895B4D054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43200" y="3040330"/>
            <a:ext cx="4114800" cy="2366354"/>
          </a:xfrm>
        </p:spPr>
        <p:txBody>
          <a:bodyPr rtlCol="0">
            <a:noAutofit/>
          </a:bodyPr>
          <a:lstStyle>
            <a:defPPr>
              <a:defRPr lang="zh-CN"/>
            </a:defPPr>
          </a:lstStyle>
          <a:p>
            <a:pPr rtl="0"/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通配订阅</a:t>
            </a:r>
            <a:endParaRPr lang="en-US" altLang="zh-CN" sz="1800" dirty="0">
              <a:solidFill>
                <a:schemeClr val="bg2">
                  <a:lumMod val="50000"/>
                </a:schemeClr>
              </a:solidFill>
            </a:endParaRPr>
          </a:p>
          <a:p>
            <a:pPr rtl="0"/>
            <a:endParaRPr lang="en-US" altLang="zh-CN" sz="1800" dirty="0">
              <a:solidFill>
                <a:schemeClr val="bg2">
                  <a:lumMod val="50000"/>
                </a:schemeClr>
              </a:solidFill>
            </a:endParaRPr>
          </a:p>
          <a:p>
            <a:pPr rtl="0"/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支持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</a:rPr>
              <a:t>’*’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和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</a:rPr>
              <a:t>’?’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通配符</a:t>
            </a:r>
            <a:endParaRPr lang="en-US" altLang="zh-CN" sz="1800" dirty="0">
              <a:solidFill>
                <a:schemeClr val="bg2">
                  <a:lumMod val="50000"/>
                </a:schemeClr>
              </a:solidFill>
            </a:endParaRPr>
          </a:p>
          <a:p>
            <a:pPr rtl="0"/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例如标签名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</a:rPr>
              <a:t>”D0.*”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标表订阅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</a:rPr>
              <a:t>D0.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开头的所有标签的快照。</a:t>
            </a:r>
            <a:endParaRPr lang="en-US" altLang="zh-CN" sz="1800" dirty="0">
              <a:solidFill>
                <a:schemeClr val="bg2">
                  <a:lumMod val="50000"/>
                </a:schemeClr>
              </a:solidFill>
            </a:endParaRPr>
          </a:p>
          <a:p>
            <a:pPr rtl="0"/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一个连接最大可以订阅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</a:rPr>
              <a:t>16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个通配标签</a:t>
            </a:r>
            <a:endParaRPr lang="en-US" altLang="zh-CN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1CDEC5F-B8EE-4BC1-843F-13135E6E7A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677551" y="2026675"/>
            <a:ext cx="6117703" cy="49457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订阅标签快照后，有新快照立即主动推送。</a:t>
            </a:r>
            <a:endParaRPr lang="zh-CN" altLang="zh-CN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0B65871-FA95-449A-B8BC-90486DE532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315201" y="3024830"/>
            <a:ext cx="4038599" cy="2220920"/>
          </a:xfrm>
        </p:spPr>
        <p:txBody>
          <a:bodyPr rtlCol="0">
            <a:noAutofit/>
          </a:bodyPr>
          <a:lstStyle>
            <a:defPPr>
              <a:defRPr lang="zh-CN"/>
            </a:defPPr>
          </a:lstStyle>
          <a:p>
            <a:pPr rtl="0"/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精准订阅</a:t>
            </a:r>
            <a:endParaRPr lang="en-US" altLang="zh-CN" sz="18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rtl="0"/>
            <a:endParaRPr lang="en-US" altLang="zh-CN" sz="18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rtl="0"/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提供完整标签名订阅。</a:t>
            </a:r>
            <a:endParaRPr lang="en-US" altLang="zh-CN" sz="18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rtl="0"/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一个连接可以订阅的精准匹配标签数不限。</a:t>
            </a:r>
            <a:endParaRPr lang="zh-CN" sz="18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2A46C4A-D036-4440-BB64-6754F4FF27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24</a:t>
            </a:r>
            <a:endParaRPr lang="zh-CN" dirty="0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05F172A-5D5D-43CD-A187-DA0D303F4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altLang="zh-CN" dirty="0"/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id="{C396FFDC-ADE8-4009-A466-A8178725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3</a:t>
            </a:fld>
            <a:endParaRPr lang="zh-CN" dirty="0"/>
          </a:p>
        </p:txBody>
      </p:sp>
      <p:sp>
        <p:nvSpPr>
          <p:cNvPr id="10" name="文本占位符 4">
            <a:extLst>
              <a:ext uri="{FF2B5EF4-FFF2-40B4-BE49-F238E27FC236}">
                <a16:creationId xmlns:a16="http://schemas.microsoft.com/office/drawing/2014/main" id="{5DFE1345-43A2-6C29-2676-2C1B6307240C}"/>
              </a:ext>
            </a:extLst>
          </p:cNvPr>
          <p:cNvSpPr txBox="1">
            <a:spLocks/>
          </p:cNvSpPr>
          <p:nvPr/>
        </p:nvSpPr>
        <p:spPr>
          <a:xfrm>
            <a:off x="2743200" y="5584983"/>
            <a:ext cx="8178018" cy="4945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sz="20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20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8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6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6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6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6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6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6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</a:rPr>
              <a:t>可配置每台服务器容许的最大并发订阅连接数，配置范围</a:t>
            </a: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</a:rPr>
              <a:t>[50,5000]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</a:rPr>
              <a:t>。实际仅受限系统内存和网络带宽资源。</a:t>
            </a:r>
          </a:p>
        </p:txBody>
      </p:sp>
    </p:spTree>
    <p:extLst>
      <p:ext uri="{BB962C8B-B14F-4D97-AF65-F5344CB8AC3E}">
        <p14:creationId xmlns:p14="http://schemas.microsoft.com/office/powerpoint/2010/main" val="3092608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875" y="304272"/>
            <a:ext cx="5111750" cy="1204912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en-US" altLang="zh-CN" sz="4000" dirty="0"/>
              <a:t>DNS</a:t>
            </a:r>
            <a:r>
              <a:rPr lang="zh-CN" altLang="en-US" sz="4000" dirty="0"/>
              <a:t>服务</a:t>
            </a:r>
            <a:endParaRPr lang="zh-CN" sz="4000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874" y="1967440"/>
            <a:ext cx="6123892" cy="2337273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在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logsrv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里增加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DNS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服务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.</a:t>
            </a:r>
          </a:p>
          <a:p>
            <a:pPr rtl="0"/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符合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RFC1034,RFC1035, FC3596 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规范，使用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53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端口，用于私有域名或子域名解析服务。具体参见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《logsrv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用户指南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.pdf》</a:t>
            </a:r>
            <a:endParaRPr 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E12647-CCB2-45E2-A9CB-A868F490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24</a:t>
            </a:r>
            <a:endParaRPr lang="zh-CN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D51ED20-04D4-4894-B0C2-9C541A61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altLang="zh-CN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4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571516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DF1EDE-5423-435C-B149-87AB1BC22B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7200" y="1615736"/>
            <a:ext cx="4179570" cy="152473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/>
              <a:t>谢谢！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F64C29E-DF30-4DC6-AB95-2016F9A703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altLang="en-US" dirty="0"/>
              <a:t>蒋勇</a:t>
            </a:r>
            <a:endParaRPr lang="en-US" altLang="zh-CN" dirty="0"/>
          </a:p>
          <a:p>
            <a:pPr rtl="0"/>
            <a:r>
              <a:rPr lang="en-US" altLang="zh-CN" dirty="0"/>
              <a:t>kipway</a:t>
            </a:r>
            <a:r>
              <a:rPr lang="zh-CN" dirty="0"/>
              <a:t>@</a:t>
            </a:r>
            <a:r>
              <a:rPr lang="en-US" altLang="zh-CN" dirty="0"/>
              <a:t>outlook</a:t>
            </a:r>
            <a:r>
              <a:rPr lang="zh-CN" dirty="0"/>
              <a:t>.com</a:t>
            </a:r>
          </a:p>
          <a:p>
            <a:pPr rtl="0"/>
            <a:r>
              <a:rPr lang="zh-CN" dirty="0"/>
              <a:t>www.</a:t>
            </a:r>
            <a:r>
              <a:rPr lang="en-US" altLang="zh-CN" dirty="0"/>
              <a:t>kipway</a:t>
            </a:r>
            <a:r>
              <a:rPr lang="zh-CN" dirty="0"/>
              <a:t>.com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7C7382-18E7-4821-8C61-461D6BBE08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24</a:t>
            </a:r>
            <a:endParaRPr lang="zh-CN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90FA1B-5022-47AB-A0AE-8F5C57979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4C127D99-645F-4FCF-9573-FDFE2A34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5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969787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Microsoft YaHei UI"/>
        <a:ea typeface="Microsoft YaHei UI"/>
        <a:cs typeface="Microsoft YaHei UI"/>
      </a:majorFont>
      <a:minorFont>
        <a:latin typeface="Microsoft YaHei UI"/>
        <a:ea typeface="Microsoft YaHei UI"/>
        <a:cs typeface="Microsoft YaHei U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399601_TF67328976_Win32.potx" id="{AF683CC7-D6C5-4CF2-A21B-639758852ED4}" vid="{D7B1B28E-3F21-4258-94CE-F12E4F8FEEA7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icrosoft YaHei UI Light" panose="020F0302020204030204"/>
        <a:ea typeface=""/>
        <a:cs typeface="Microsoft YaHei UI Light"/>
        <a:font script="Jpan" typeface="游ゴシック Light"/>
        <a:font script="Hang" typeface="맑은 고딕"/>
        <a:font script="Hans" typeface="Microsoft YaHei UI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Microsoft YaHei UI" panose="020F0502020204030204"/>
        <a:ea typeface=""/>
        <a:cs typeface="Microsoft YaHei UI"/>
        <a:font script="Jpan" typeface="游ゴシック"/>
        <a:font script="Hang" typeface="맑은 고딕"/>
        <a:font script="Hans" typeface="Microsoft YaHei UI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icrosoft YaHei UI Light" panose="020F0302020204030204"/>
        <a:ea typeface=""/>
        <a:cs typeface="Microsoft YaHei UI Light"/>
        <a:font script="Jpan" typeface="游ゴシック Light"/>
        <a:font script="Hang" typeface="맑은 고딕"/>
        <a:font script="Hans" typeface="Microsoft YaHei UI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Microsoft YaHei UI" panose="020F0502020204030204"/>
        <a:ea typeface=""/>
        <a:cs typeface="Microsoft YaHei UI"/>
        <a:font script="Jpan" typeface="游ゴシック"/>
        <a:font script="Hang" typeface="맑은 고딕"/>
        <a:font script="Hans" typeface="Microsoft YaHei UI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CC96B61E-1B64-430F-934F-7D1B900280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D6FE22-81A0-4500-AFD0-342D21BB9A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C43685-694E-4579-B109-3C418D49DA65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{3645A54B-B191-4EAA-B0D8-185856F4C155}tf67328976_win32</Template>
  <TotalTime>170</TotalTime>
  <Words>198</Words>
  <Application>Microsoft Office PowerPoint</Application>
  <PresentationFormat>宽屏</PresentationFormat>
  <Paragraphs>41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Microsoft YaHei UI</vt:lpstr>
      <vt:lpstr>Arial</vt:lpstr>
      <vt:lpstr>Cascadia Code</vt:lpstr>
      <vt:lpstr>Office 主题</vt:lpstr>
      <vt:lpstr>RDB2024新功能</vt:lpstr>
      <vt:lpstr>议程</vt:lpstr>
      <vt:lpstr>Pubsub订阅推送</vt:lpstr>
      <vt:lpstr>DNS服务</vt:lpstr>
      <vt:lpstr>谢谢！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演示文稿标题</dc:title>
  <dc:creator>jiang kipway</dc:creator>
  <cp:lastModifiedBy>kipway jiang</cp:lastModifiedBy>
  <cp:revision>50</cp:revision>
  <dcterms:created xsi:type="dcterms:W3CDTF">2023-07-01T23:57:48Z</dcterms:created>
  <dcterms:modified xsi:type="dcterms:W3CDTF">2024-09-24T08:07:24Z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