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72" r:id="rId7"/>
    <p:sldId id="258" r:id="rId8"/>
    <p:sldId id="265" r:id="rId9"/>
    <p:sldId id="278" r:id="rId10"/>
    <p:sldId id="273" r:id="rId11"/>
    <p:sldId id="274" r:id="rId12"/>
    <p:sldId id="275" r:id="rId13"/>
    <p:sldId id="276" r:id="rId14"/>
    <p:sldId id="277" r:id="rId15"/>
    <p:sldId id="271" r:id="rId16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0713" autoAdjust="0"/>
  </p:normalViewPr>
  <p:slideViewPr>
    <p:cSldViewPr snapToGrid="0">
      <p:cViewPr varScale="1">
        <p:scale>
          <a:sx n="102" d="100"/>
          <a:sy n="102" d="100"/>
        </p:scale>
        <p:origin x="939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80" d="100"/>
          <a:sy n="80" d="100"/>
        </p:scale>
        <p:origin x="3984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zh-CN" sz="1200"/>
            </a:lvl1pPr>
          </a:lstStyle>
          <a:p>
            <a:pPr rtl="0"/>
            <a:endParaRPr lang="zh-CN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zh-CN" sz="1200"/>
            </a:lvl1pPr>
          </a:lstStyle>
          <a:p>
            <a:pPr rtl="0"/>
            <a:fld id="{C0BC660B-DCB2-4875-B841-724B4C27D93C}" type="datetime1">
              <a:rPr lang="zh-CN" altLang="en-US" smtClean="0"/>
              <a:t>2023/8/9</a:t>
            </a:fld>
            <a:endParaRPr lang="zh-CN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zh-CN" sz="1200"/>
            </a:lvl1pPr>
          </a:lstStyle>
          <a:p>
            <a:pPr rtl="0"/>
            <a:endParaRPr 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zh-CN" sz="1200"/>
            </a:lvl1pPr>
          </a:lstStyle>
          <a:p>
            <a:pPr rtl="0"/>
            <a:fld id="{28EEFA9E-C190-4F5C-8394-BD5F1CD55C02}" type="slidenum">
              <a:rPr lang="zh-CN" smtClean="0"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zh-CN" sz="1200"/>
            </a:lvl1pPr>
          </a:lstStyle>
          <a:p>
            <a:pPr rtl="0"/>
            <a:endParaRPr lang="zh-CN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zh-CN" sz="1200"/>
            </a:lvl1pPr>
          </a:lstStyle>
          <a:p>
            <a:fld id="{70C9B6F8-30FC-42EA-B7C8-07647A6E6ACB}" type="datetime1">
              <a:rPr lang="en-US" altLang="zh-CN" smtClean="0"/>
              <a:pPr/>
              <a:t>8/9/2023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zh-CN"/>
            </a:defPPr>
          </a:lstStyle>
          <a:p>
            <a:pPr rtl="0"/>
            <a:endParaRPr lang="zh-CN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zh-CN"/>
            </a:defPPr>
          </a:lstStyle>
          <a:p>
            <a:pPr lvl="0" rtl="0"/>
            <a:r>
              <a:rPr lang="zh-CN" dirty="0"/>
              <a:t>单击此处编辑母版文本样式</a:t>
            </a:r>
          </a:p>
          <a:p>
            <a:pPr lvl="1" rtl="0"/>
            <a:r>
              <a:rPr lang="zh-CN" dirty="0"/>
              <a:t>第二级</a:t>
            </a:r>
          </a:p>
          <a:p>
            <a:pPr lvl="2" rtl="0"/>
            <a:r>
              <a:rPr lang="zh-CN" dirty="0"/>
              <a:t>第三级</a:t>
            </a:r>
          </a:p>
          <a:p>
            <a:pPr lvl="3" rtl="0"/>
            <a:r>
              <a:rPr lang="zh-CN" dirty="0"/>
              <a:t>第四级</a:t>
            </a:r>
          </a:p>
          <a:p>
            <a:pPr lvl="4" rtl="0"/>
            <a:r>
              <a:rPr lang="zh-CN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zh-CN" sz="1200"/>
            </a:lvl1pPr>
          </a:lstStyle>
          <a:p>
            <a:pPr rt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zh-CN" sz="1200"/>
            </a:lvl1pPr>
          </a:lstStyle>
          <a:p>
            <a:pPr rtl="0"/>
            <a:fld id="{22289C57-55D7-40A4-A101-E74FAC7A092B}" type="slidenum">
              <a:rPr lang="zh-CN" smtClean="0"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ea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1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8547613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10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340887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11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6322911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12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75205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2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75995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3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430454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4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660885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5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318532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6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315042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7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575780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8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187398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289C57-55D7-40A4-A101-E74FAC7A092B}" type="slidenum">
              <a:rPr lang="en-US" altLang="zh-CN" smtClean="0"/>
              <a:t>9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686746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lang="zh-CN" sz="3600" spc="150" baseline="0"/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buNone/>
              <a:defRPr lang="zh-CN" sz="1600"/>
            </a:lvl1pPr>
            <a:lvl2pPr marL="457200" indent="0" algn="ctr">
              <a:buNone/>
              <a:defRPr lang="zh-CN" sz="2000"/>
            </a:lvl2pPr>
            <a:lvl3pPr marL="914400" indent="0" algn="ctr">
              <a:buNone/>
              <a:defRPr lang="zh-CN" sz="1800"/>
            </a:lvl3pPr>
            <a:lvl4pPr marL="1371600" indent="0" algn="ctr">
              <a:buNone/>
              <a:defRPr lang="zh-CN" sz="1600"/>
            </a:lvl4pPr>
            <a:lvl5pPr marL="1828800" indent="0" algn="ctr">
              <a:buNone/>
              <a:defRPr lang="zh-CN" sz="1600"/>
            </a:lvl5pPr>
            <a:lvl6pPr marL="2286000" indent="0" algn="ctr">
              <a:buNone/>
              <a:defRPr lang="zh-CN" sz="1600"/>
            </a:lvl6pPr>
            <a:lvl7pPr marL="2743200" indent="0" algn="ctr">
              <a:buNone/>
              <a:defRPr lang="zh-CN" sz="1600"/>
            </a:lvl7pPr>
            <a:lvl8pPr marL="3200400" indent="0" algn="ctr">
              <a:buNone/>
              <a:defRPr lang="zh-CN" sz="1600"/>
            </a:lvl8pPr>
            <a:lvl9pPr marL="3657600" indent="0" algn="ctr">
              <a:buNone/>
              <a:defRPr lang="zh-CN" sz="1600"/>
            </a:lvl9pPr>
          </a:lstStyle>
          <a:p>
            <a:pPr rtl="0"/>
            <a:r>
              <a:rPr lang="zh-CN" altLang="en-US"/>
              <a:t>单击此处编辑母版副标题样式</a:t>
            </a:r>
            <a:endParaRPr lang="zh-CN"/>
          </a:p>
        </p:txBody>
      </p:sp>
      <p:pic>
        <p:nvPicPr>
          <p:cNvPr id="8" name="图形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直接连接符​​(S)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​​(S)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7" name="SmartArt 占位符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 </a:t>
            </a:r>
            <a:r>
              <a:rPr lang="en-US" altLang="zh-CN"/>
              <a:t>SmartArt </a:t>
            </a:r>
            <a:r>
              <a:rPr lang="zh-CN" altLang="en-US"/>
              <a:t>图形</a:t>
            </a:r>
            <a:endParaRPr lang="zh-CN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日程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形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</a:lstStyle>
          <a:p>
            <a:pPr rtl="0"/>
            <a:endParaRPr lang="zh-CN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单击此处编辑标题</a:t>
            </a:r>
          </a:p>
        </p:txBody>
      </p:sp>
      <p:sp>
        <p:nvSpPr>
          <p:cNvPr id="16" name="文本占位符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lang="zh-CN" sz="2000"/>
            </a:lvl1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17" name="文本占位符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lang="zh-CN" sz="2000"/>
            </a:lvl1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18" name="文本占位符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lang="zh-CN" sz="2000"/>
            </a:lvl1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19" name="文本占位符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lang="zh-CN" sz="2000"/>
            </a:lvl1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34" name="文本占位符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1400" spc="50" baseline="0"/>
            </a:lvl1pPr>
          </a:lstStyle>
          <a:p>
            <a:pPr lvl="0" rtl="0"/>
            <a:r>
              <a:rPr lang="zh-CN"/>
              <a:t>单击编辑主文本样式</a:t>
            </a:r>
          </a:p>
        </p:txBody>
      </p:sp>
      <p:sp>
        <p:nvSpPr>
          <p:cNvPr id="35" name="文本占位符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1400" spc="50" baseline="0"/>
            </a:lvl1pPr>
          </a:lstStyle>
          <a:p>
            <a:pPr lvl="0" rtl="0"/>
            <a:r>
              <a:rPr lang="zh-CN"/>
              <a:t>单击编辑主文本样式</a:t>
            </a:r>
          </a:p>
        </p:txBody>
      </p:sp>
      <p:sp>
        <p:nvSpPr>
          <p:cNvPr id="36" name="文本占位符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1400" spc="50" baseline="0"/>
            </a:lvl1pPr>
          </a:lstStyle>
          <a:p>
            <a:pPr lvl="0" rtl="0"/>
            <a:r>
              <a:rPr lang="zh-CN" dirty="0"/>
              <a:t>单击编辑主文本样式</a:t>
            </a:r>
          </a:p>
        </p:txBody>
      </p:sp>
      <p:sp>
        <p:nvSpPr>
          <p:cNvPr id="37" name="文本占位符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1400" spc="50" baseline="0"/>
            </a:lvl1pPr>
          </a:lstStyle>
          <a:p>
            <a:pPr lvl="0" rtl="0"/>
            <a:r>
              <a:rPr lang="zh-CN" altLang="zh-CN" dirty="0"/>
              <a:t>单击编辑主文本样式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cxnSp>
        <p:nvCxnSpPr>
          <p:cNvPr id="3" name="直接连接符​​(S)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直接连接符​​(S)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直接连接符​​(S)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直接连接符​​(S)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两栏内容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单击此处编辑母版文本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/>
              <a:t>单击此处编辑母版文本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pic>
        <p:nvPicPr>
          <p:cNvPr id="11" name="图形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栏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单击此处编辑母版文本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/>
              <a:t>单击此处编辑母版文本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21" name="文本占位符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zh-CN" sz="20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单击此处编辑母版文本</a:t>
            </a:r>
          </a:p>
        </p:txBody>
      </p:sp>
      <p:sp>
        <p:nvSpPr>
          <p:cNvPr id="22" name="内容占位符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/>
            </a:lvl1pPr>
            <a:lvl2pPr marL="457200" indent="0">
              <a:lnSpc>
                <a:spcPct val="100000"/>
              </a:lnSpc>
              <a:buNone/>
              <a:defRPr lang="zh-CN" sz="1400" spc="50" baseline="0"/>
            </a:lvl2pPr>
            <a:lvl3pPr marL="914400" indent="0">
              <a:lnSpc>
                <a:spcPct val="100000"/>
              </a:lnSpc>
              <a:buNone/>
              <a:defRPr lang="zh-CN" sz="1400" spc="50" baseline="0"/>
            </a:lvl3pPr>
            <a:lvl4pPr marL="1371600" indent="0">
              <a:lnSpc>
                <a:spcPct val="100000"/>
              </a:lnSpc>
              <a:buNone/>
              <a:defRPr lang="zh-CN" sz="1400" spc="50" baseline="0"/>
            </a:lvl4pPr>
            <a:lvl5pPr marL="1828800" indent="0">
              <a:lnSpc>
                <a:spcPct val="100000"/>
              </a:lnSpc>
              <a:buNone/>
              <a:defRPr lang="zh-CN" sz="1400" spc="50" baseline="0"/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grpSp>
        <p:nvGrpSpPr>
          <p:cNvPr id="10" name="组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直接连接符​​(S)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(S)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摘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lang="zh-CN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zh-CN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grpSp>
        <p:nvGrpSpPr>
          <p:cNvPr id="4" name="组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直接连接符​​(S)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​​(S)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日期占位符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22" name="页脚占位符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24" name="幻灯片编号占位符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结束语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lang="zh-CN"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lang="zh-CN"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lang="zh-CN" sz="2000"/>
            </a:lvl2pPr>
            <a:lvl3pPr marL="914400" indent="0" algn="ctr">
              <a:buNone/>
              <a:defRPr lang="zh-CN" sz="1800"/>
            </a:lvl3pPr>
            <a:lvl4pPr marL="1371600" indent="0" algn="ctr">
              <a:buNone/>
              <a:defRPr lang="zh-CN" sz="1600"/>
            </a:lvl4pPr>
            <a:lvl5pPr marL="1828800" indent="0" algn="ctr">
              <a:buNone/>
              <a:defRPr lang="zh-CN" sz="1600"/>
            </a:lvl5pPr>
            <a:lvl6pPr marL="2286000" indent="0" algn="ctr">
              <a:buNone/>
              <a:defRPr lang="zh-CN" sz="1600"/>
            </a:lvl6pPr>
            <a:lvl7pPr marL="2743200" indent="0" algn="ctr">
              <a:buNone/>
              <a:defRPr lang="zh-CN" sz="1600"/>
            </a:lvl7pPr>
            <a:lvl8pPr marL="3200400" indent="0" algn="ctr">
              <a:buNone/>
              <a:defRPr lang="zh-CN" sz="1600"/>
            </a:lvl8pPr>
            <a:lvl9pPr marL="3657600" indent="0" algn="ctr">
              <a:buNone/>
              <a:defRPr lang="zh-CN" sz="1600"/>
            </a:lvl9pPr>
          </a:lstStyle>
          <a:p>
            <a:pPr rtl="0"/>
            <a:r>
              <a:rPr lang="zh-CN" altLang="en-US"/>
              <a:t>单击此处编辑母版副标题样式</a:t>
            </a:r>
            <a:endParaRPr lang="zh-CN"/>
          </a:p>
        </p:txBody>
      </p:sp>
      <p:pic>
        <p:nvPicPr>
          <p:cNvPr id="6" name="图形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日期占位符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10" name="页脚占位符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11" name="幻灯片编号占位符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议程​​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rtlCol="0" anchor="b">
            <a:normAutofit/>
          </a:bodyPr>
          <a:lstStyle>
            <a:lvl1pPr>
              <a:defRPr lang="zh-CN" sz="28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lang="zh-CN" sz="1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zh-CN" altLang="en-US"/>
              <a:t>单击此处编辑母版文本样式</a:t>
            </a:r>
          </a:p>
          <a:p>
            <a:pPr lvl="1" rtl="0"/>
            <a:r>
              <a:rPr lang="zh-CN" altLang="en-US"/>
              <a:t>二级</a:t>
            </a:r>
          </a:p>
          <a:p>
            <a:pPr lvl="2" rtl="0"/>
            <a:r>
              <a:rPr lang="zh-CN" altLang="en-US"/>
              <a:t>三级</a:t>
            </a:r>
          </a:p>
          <a:p>
            <a:pPr lvl="3" rtl="0"/>
            <a:r>
              <a:rPr lang="zh-CN" altLang="en-US"/>
              <a:t>四级</a:t>
            </a:r>
          </a:p>
          <a:p>
            <a:pPr lvl="4" rtl="0"/>
            <a:r>
              <a:rPr lang="zh-CN" altLang="en-US"/>
              <a:t>五级</a:t>
            </a:r>
            <a:endParaRPr lang="zh-CN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简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lang="zh-CN"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lang="zh-CN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zh-CN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grpSp>
        <p:nvGrpSpPr>
          <p:cNvPr id="7" name="组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直接连接符​​(S)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​​(S)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分节符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rtlCol="0" anchor="b">
            <a:noAutofit/>
          </a:bodyPr>
          <a:lstStyle>
            <a:lvl1pPr algn="l">
              <a:defRPr lang="zh-CN"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 rtlCol="0">
            <a:normAutofit/>
          </a:bodyPr>
          <a:lstStyle>
            <a:lvl1pPr marL="0" indent="0" algn="l">
              <a:buNone/>
              <a:defRPr lang="zh-CN" sz="1600">
                <a:solidFill>
                  <a:schemeClr val="bg1"/>
                </a:solidFill>
              </a:defRPr>
            </a:lvl1pPr>
            <a:lvl2pPr marL="457200" indent="0" algn="ctr">
              <a:buNone/>
              <a:defRPr lang="zh-CN" sz="2000"/>
            </a:lvl2pPr>
            <a:lvl3pPr marL="914400" indent="0" algn="ctr">
              <a:buNone/>
              <a:defRPr lang="zh-CN" sz="1800"/>
            </a:lvl3pPr>
            <a:lvl4pPr marL="1371600" indent="0" algn="ctr">
              <a:buNone/>
              <a:defRPr lang="zh-CN" sz="1600"/>
            </a:lvl4pPr>
            <a:lvl5pPr marL="1828800" indent="0" algn="ctr">
              <a:buNone/>
              <a:defRPr lang="zh-CN" sz="1600"/>
            </a:lvl5pPr>
            <a:lvl6pPr marL="2286000" indent="0" algn="ctr">
              <a:buNone/>
              <a:defRPr lang="zh-CN" sz="1600"/>
            </a:lvl6pPr>
            <a:lvl7pPr marL="2743200" indent="0" algn="ctr">
              <a:buNone/>
              <a:defRPr lang="zh-CN" sz="1600"/>
            </a:lvl7pPr>
            <a:lvl8pPr marL="3200400" indent="0" algn="ctr">
              <a:buNone/>
              <a:defRPr lang="zh-CN" sz="1600"/>
            </a:lvl8pPr>
            <a:lvl9pPr marL="3657600" indent="0" algn="ctr">
              <a:buNone/>
              <a:defRPr lang="zh-CN" sz="1600"/>
            </a:lvl9pPr>
          </a:lstStyle>
          <a:p>
            <a:pPr rtl="0"/>
            <a:r>
              <a:rPr lang="zh-CN" altLang="en-US"/>
              <a:t>单击此处编辑母版副标题样式</a:t>
            </a:r>
            <a:endParaRPr lang="zh-CN"/>
          </a:p>
        </p:txBody>
      </p:sp>
      <p:pic>
        <p:nvPicPr>
          <p:cNvPr id="5" name="图形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表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sp>
        <p:nvSpPr>
          <p:cNvPr id="7" name="图表占位符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单击图标添加图表</a:t>
            </a:r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格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8" name="表格占位符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单击图标添加表格</a:t>
            </a:r>
            <a:endParaRPr lang="zh-CN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rtlCol="0" anchor="b">
            <a:normAutofit/>
          </a:bodyPr>
          <a:lstStyle>
            <a:lvl1pPr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10" name="副标题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rtlCol="0" anchor="b">
            <a:normAutofit/>
          </a:bodyPr>
          <a:lstStyle>
            <a:lvl1pPr marL="0" indent="0" algn="l">
              <a:buNone/>
              <a:defRPr lang="zh-CN"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lang="zh-CN" sz="2000"/>
            </a:lvl2pPr>
            <a:lvl3pPr marL="914400" indent="0" algn="ctr">
              <a:buNone/>
              <a:defRPr lang="zh-CN" sz="1800"/>
            </a:lvl3pPr>
            <a:lvl4pPr marL="1371600" indent="0" algn="ctr">
              <a:buNone/>
              <a:defRPr lang="zh-CN" sz="1600"/>
            </a:lvl4pPr>
            <a:lvl5pPr marL="1828800" indent="0" algn="ctr">
              <a:buNone/>
              <a:defRPr lang="zh-CN" sz="1600"/>
            </a:lvl5pPr>
            <a:lvl6pPr marL="2286000" indent="0" algn="ctr">
              <a:buNone/>
              <a:defRPr lang="zh-CN" sz="1600"/>
            </a:lvl6pPr>
            <a:lvl7pPr marL="2743200" indent="0" algn="ctr">
              <a:buNone/>
              <a:defRPr lang="zh-CN" sz="1600"/>
            </a:lvl7pPr>
            <a:lvl8pPr marL="3200400" indent="0" algn="ctr">
              <a:buNone/>
              <a:defRPr lang="zh-CN" sz="1600"/>
            </a:lvl8pPr>
            <a:lvl9pPr marL="3657600" indent="0" algn="ctr">
              <a:buNone/>
              <a:defRPr lang="zh-CN" sz="1600"/>
            </a:lvl9pPr>
          </a:lstStyle>
          <a:p>
            <a:pPr rtl="0"/>
            <a:r>
              <a:rPr lang="zh-CN" altLang="en-US"/>
              <a:t>单击此处编辑母版副标题样式</a:t>
            </a:r>
            <a:endParaRPr lang="zh-CN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cxnSp>
        <p:nvCxnSpPr>
          <p:cNvPr id="9" name="直接连接符​​(S)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团队幻灯片 4 人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11" name="图片占位符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14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6" name="文本占位符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00" kern="1200" spc="150" baseline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7" name="图片占位符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3" name="文本占位符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14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7" name="文本占位符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00" kern="1200" spc="150" baseline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8" name="图片占位符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>
            <a:defPPr>
              <a:defRPr lang="zh-CN"/>
            </a:defPPr>
          </a:lstStyle>
          <a:p>
            <a:pPr lvl="1"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4" name="文本占位符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14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8" name="文本占位符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00" kern="1200" spc="150" baseline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9" name="图片占位符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5" name="文本占位符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140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9" name="文本占位符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00" kern="1200" spc="150" baseline="0" dirty="0" smtClean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/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  <p:grpSp>
        <p:nvGrpSpPr>
          <p:cNvPr id="4" name="组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直接连接符​​(S)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​​(S)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团队幻灯片 8 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图形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图形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zh-CN" sz="2800" kern="1200" spc="150" baseline="0" dirty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 rtl="0"/>
            <a:r>
              <a:rPr lang="zh-CN"/>
              <a:t>单击以编辑模板标题样式</a:t>
            </a:r>
          </a:p>
        </p:txBody>
      </p:sp>
      <p:sp>
        <p:nvSpPr>
          <p:cNvPr id="11" name="图片占位符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6" name="文本占位符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7" name="图片占位符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3" name="文本占位符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7" name="文本占位符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32" name="图片占位符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4" name="文本占位符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8" name="文本占位符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19" name="图片占位符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25" name="文本占位符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29" name="文本占位符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55" name="图片占位符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54" name="文本占位符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62" name="文本占位符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56" name="图片占位符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59" name="文本占位符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63" name="文本占位符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33" name="图片占位符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60" name="文本占位符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64" name="文本占位符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58" name="图片占位符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zh-CN" sz="900">
                <a:solidFill>
                  <a:sysClr val="windowText" lastClr="000000"/>
                </a:solidFill>
              </a:defRPr>
            </a:lvl1pPr>
          </a:lstStyle>
          <a:p>
            <a:pPr rtl="0"/>
            <a:r>
              <a:rPr lang="zh-CN" altLang="en-US"/>
              <a:t>单击图标添加图片</a:t>
            </a:r>
            <a:endParaRPr lang="zh-CN" dirty="0"/>
          </a:p>
        </p:txBody>
      </p:sp>
      <p:sp>
        <p:nvSpPr>
          <p:cNvPr id="61" name="文本占位符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zh-CN" sz="1050" kern="1200" spc="150" baseline="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65" name="文本占位符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zh-CN" sz="900" kern="1200" spc="150" baseline="0" dirty="0" smtClean="0">
                <a:solidFill>
                  <a:schemeClr val="accent1"/>
                </a:solidFill>
                <a:latin typeface="+mj-ea"/>
                <a:ea typeface="+mj-ea"/>
                <a:cs typeface="+mj-cs"/>
              </a:defRPr>
            </a:lvl1pPr>
            <a:lvl2pPr marL="457200" indent="0">
              <a:buNone/>
              <a:defRPr lang="zh-CN" sz="2000" b="1"/>
            </a:lvl2pPr>
            <a:lvl3pPr marL="914400" indent="0">
              <a:buNone/>
              <a:defRPr lang="zh-CN" sz="1800" b="1"/>
            </a:lvl3pPr>
            <a:lvl4pPr marL="1371600" indent="0">
              <a:buNone/>
              <a:defRPr lang="zh-CN" sz="1600" b="1"/>
            </a:lvl4pPr>
            <a:lvl5pPr marL="1828800" indent="0">
              <a:buNone/>
              <a:defRPr lang="zh-CN" sz="1600" b="1"/>
            </a:lvl5pPr>
            <a:lvl6pPr marL="2286000" indent="0">
              <a:buNone/>
              <a:defRPr lang="zh-CN" sz="1600" b="1"/>
            </a:lvl6pPr>
            <a:lvl7pPr marL="2743200" indent="0">
              <a:buNone/>
              <a:defRPr lang="zh-CN" sz="1600" b="1"/>
            </a:lvl7pPr>
            <a:lvl8pPr marL="3200400" indent="0">
              <a:buNone/>
              <a:defRPr lang="zh-CN" sz="1600" b="1"/>
            </a:lvl8pPr>
            <a:lvl9pPr marL="3657600" indent="0">
              <a:buNone/>
              <a:defRPr lang="zh-CN" sz="1600" b="1"/>
            </a:lvl9pPr>
          </a:lstStyle>
          <a:p>
            <a:pPr lvl="0" rtl="0"/>
            <a:r>
              <a:rPr lang="zh-CN"/>
              <a:t>单击以编辑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zh-CN"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lang="zh-CN"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zh-CN" sz="900">
                <a:solidFill>
                  <a:srgbClr val="898989"/>
                </a:solidFill>
              </a:defRPr>
            </a:lvl1pPr>
          </a:lstStyle>
          <a:p>
            <a:pPr rtl="0"/>
            <a:fld id="{A49DFD55-3C28-40EF-9E31-A92D2E4017FF}" type="slidenum">
              <a:rPr lang="zh-CN" smtClean="0"/>
              <a:pPr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zh-CN"/>
            </a:defPPr>
          </a:lstStyle>
          <a:p>
            <a:pPr lvl="0" rtl="0"/>
            <a:r>
              <a:rPr lang="zh-CN" dirty="0"/>
              <a:t>单击此处编辑母版文本样式</a:t>
            </a:r>
          </a:p>
          <a:p>
            <a:pPr lvl="1" rtl="0"/>
            <a:r>
              <a:rPr lang="zh-CN" dirty="0"/>
              <a:t>第二级</a:t>
            </a:r>
          </a:p>
          <a:p>
            <a:pPr lvl="2" rtl="0"/>
            <a:r>
              <a:rPr lang="zh-CN" dirty="0"/>
              <a:t>第三级</a:t>
            </a:r>
          </a:p>
          <a:p>
            <a:pPr lvl="3" rtl="0"/>
            <a:r>
              <a:rPr lang="zh-CN" dirty="0"/>
              <a:t>第四级</a:t>
            </a:r>
          </a:p>
          <a:p>
            <a:pPr lvl="4" rtl="0"/>
            <a:r>
              <a:rPr lang="zh-CN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zh-CN"/>
              <a:t>20XX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zh-CN"/>
              <a:t>演示文稿标题</a:t>
            </a:r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49DFD55-3C28-40EF-9E31-A92D2E4017FF}" type="slidenum">
              <a:rPr lang="zh-CN" smtClean="0"/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sz="4400" kern="1200" cap="all" baseline="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zh-CN" sz="2800" kern="1200">
          <a:solidFill>
            <a:schemeClr val="tx1"/>
          </a:solidFill>
          <a:latin typeface="+mn-ea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2000" kern="1200">
          <a:solidFill>
            <a:schemeClr val="tx1"/>
          </a:solidFill>
          <a:latin typeface="+mn-ea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ea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4434840"/>
            <a:ext cx="4941771" cy="1122202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en-US" altLang="zh-CN" dirty="0"/>
              <a:t>RDB2023</a:t>
            </a:r>
            <a:r>
              <a:rPr lang="zh-CN" altLang="en-US" dirty="0"/>
              <a:t>新功能</a:t>
            </a:r>
            <a:endParaRPr lang="zh-CN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altLang="en-US" dirty="0"/>
              <a:t>蒋勇</a:t>
            </a:r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75" y="304272"/>
            <a:ext cx="5111750" cy="1204912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en-US" altLang="zh-CN" sz="4000" dirty="0"/>
              <a:t>LOGSRV</a:t>
            </a:r>
            <a:r>
              <a:rPr lang="zh-CN" altLang="en-US" sz="4000" dirty="0"/>
              <a:t>新功能</a:t>
            </a:r>
            <a:endParaRPr lang="zh-CN" sz="400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874" y="1849968"/>
            <a:ext cx="6080125" cy="1989665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多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http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发布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root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目录</a:t>
            </a:r>
            <a:endParaRPr lang="en-US" altLang="zh-CN" sz="28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图像，视频播放服务</a:t>
            </a:r>
            <a:endParaRPr lang="en-US" altLang="zh-CN" sz="28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超大文件下载服务</a:t>
            </a:r>
            <a:endParaRPr lang="en-US" altLang="zh-CN" sz="28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E12647-CCB2-45E2-A9CB-A868F490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51ED20-04D4-4894-B0C2-9C541A61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10</a:t>
            </a:fld>
            <a:endParaRPr lang="zh-CN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320667A-6382-8342-2F47-FD4B52E57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9782" y="3621604"/>
            <a:ext cx="4564307" cy="239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1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53D834-F1E2-4848-8093-D412A7B081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555A49C-96F4-440D-B89E-A0AE94F7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F2A39FA3-9AE3-4689-A469-B7D2DFCCC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11</a:t>
            </a:fld>
            <a:endParaRPr lang="zh-CN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4F00F30-703B-7740-C94D-6794E06C3A76}"/>
              </a:ext>
            </a:extLst>
          </p:cNvPr>
          <p:cNvSpPr txBox="1"/>
          <p:nvPr/>
        </p:nvSpPr>
        <p:spPr>
          <a:xfrm>
            <a:off x="563033" y="94826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latin typeface="Cascadia Code" panose="020B0609020000020004" pitchFamily="49" charset="0"/>
                <a:cs typeface="Cascadia Code" panose="020B0609020000020004" pitchFamily="49" charset="0"/>
              </a:rPr>
              <a:t>总结</a:t>
            </a:r>
          </a:p>
        </p:txBody>
      </p:sp>
      <p:sp>
        <p:nvSpPr>
          <p:cNvPr id="2" name="文本占位符 2">
            <a:extLst>
              <a:ext uri="{FF2B5EF4-FFF2-40B4-BE49-F238E27FC236}">
                <a16:creationId xmlns:a16="http://schemas.microsoft.com/office/drawing/2014/main" id="{C02CE369-1050-77E6-FC99-D2B3B1F961B2}"/>
              </a:ext>
            </a:extLst>
          </p:cNvPr>
          <p:cNvSpPr txBox="1">
            <a:spLocks/>
          </p:cNvSpPr>
          <p:nvPr/>
        </p:nvSpPr>
        <p:spPr>
          <a:xfrm>
            <a:off x="4465107" y="2560107"/>
            <a:ext cx="6842125" cy="17197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bg2">
                    <a:lumMod val="50000"/>
                  </a:schemeClr>
                </a:solidFill>
                <a:latin typeface="+mn-ea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20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Cascadia Code" panose="020B0609020000020004" pitchFamily="49" charset="0"/>
                <a:cs typeface="Cascadia Code" panose="020B0609020000020004" pitchFamily="49" charset="0"/>
              </a:rPr>
              <a:t>全兼容以前版本</a:t>
            </a:r>
            <a:endParaRPr lang="en-US" altLang="zh-CN" sz="2800" dirty="0"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Cascadia Code" panose="020B0609020000020004" pitchFamily="49" charset="0"/>
                <a:cs typeface="Cascadia Code" panose="020B0609020000020004" pitchFamily="49" charset="0"/>
              </a:rPr>
              <a:t>功能和性能都有很大增强和提升</a:t>
            </a:r>
            <a:endParaRPr lang="en-US" altLang="zh-CN" sz="2800" dirty="0"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Cascadia Code" panose="020B0609020000020004" pitchFamily="49" charset="0"/>
                <a:cs typeface="Cascadia Code" panose="020B0609020000020004" pitchFamily="49" charset="0"/>
              </a:rPr>
              <a:t>升级简单，无升级成本，推荐升级。</a:t>
            </a:r>
          </a:p>
        </p:txBody>
      </p:sp>
    </p:spTree>
    <p:extLst>
      <p:ext uri="{BB962C8B-B14F-4D97-AF65-F5344CB8AC3E}">
        <p14:creationId xmlns:p14="http://schemas.microsoft.com/office/powerpoint/2010/main" val="4103160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DF1EDE-5423-435C-B149-87AB1BC22B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7200" y="1615736"/>
            <a:ext cx="4179570" cy="152473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/>
              <a:t>谢谢！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F64C29E-DF30-4DC6-AB95-2016F9A703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altLang="en-US" dirty="0"/>
              <a:t>蒋勇</a:t>
            </a:r>
            <a:endParaRPr lang="en-US" altLang="zh-CN" dirty="0"/>
          </a:p>
          <a:p>
            <a:pPr rtl="0"/>
            <a:r>
              <a:rPr lang="en-US" altLang="zh-CN" dirty="0"/>
              <a:t>kipway</a:t>
            </a:r>
            <a:r>
              <a:rPr lang="zh-CN" dirty="0"/>
              <a:t>@</a:t>
            </a:r>
            <a:r>
              <a:rPr lang="en-US" altLang="zh-CN" dirty="0"/>
              <a:t>outlook</a:t>
            </a:r>
            <a:r>
              <a:rPr lang="zh-CN" dirty="0"/>
              <a:t>.com</a:t>
            </a:r>
          </a:p>
          <a:p>
            <a:pPr rtl="0"/>
            <a:r>
              <a:rPr lang="zh-CN" dirty="0"/>
              <a:t>www.</a:t>
            </a:r>
            <a:r>
              <a:rPr lang="en-US" altLang="zh-CN" dirty="0"/>
              <a:t>kipway</a:t>
            </a:r>
            <a:r>
              <a:rPr lang="zh-CN" dirty="0"/>
              <a:t>.com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7C7382-18E7-4821-8C61-461D6BBE08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90FA1B-5022-47AB-A0AE-8F5C57979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4C127D99-645F-4FCF-9573-FDFE2A34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12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969787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5846" y="304799"/>
            <a:ext cx="2895600" cy="1015972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sz="4000" dirty="0"/>
              <a:t>议程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71D7E5-EF66-4BCD-8DAA-E9061157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9" y="1579418"/>
            <a:ext cx="4309533" cy="4626649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/>
              <a:t>Aarch64-Linux</a:t>
            </a:r>
            <a:r>
              <a:rPr lang="zh-CN" altLang="en-US" sz="1800" dirty="0"/>
              <a:t>平台支持</a:t>
            </a:r>
            <a:endParaRPr lang="en-US" altLang="zh-CN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/>
              <a:t>IPV6</a:t>
            </a:r>
            <a:r>
              <a:rPr lang="zh-CN" altLang="en-US" sz="1800" dirty="0"/>
              <a:t>支持</a:t>
            </a:r>
            <a:endParaRPr lang="en-US" altLang="zh-CN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CN" altLang="en-US" sz="1800" dirty="0"/>
              <a:t>可恢复</a:t>
            </a:r>
            <a:r>
              <a:rPr lang="en-US" altLang="zh-CN" sz="1800" dirty="0"/>
              <a:t>Redo</a:t>
            </a:r>
            <a:r>
              <a:rPr lang="zh-CN" altLang="en-US" sz="1800" dirty="0"/>
              <a:t>日志</a:t>
            </a:r>
            <a:endParaRPr lang="en-US" altLang="zh-CN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CN" altLang="en-US" sz="1800" dirty="0"/>
              <a:t>新增的插入和删除接口</a:t>
            </a:r>
            <a:endParaRPr lang="en-US" altLang="zh-CN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/>
              <a:t>IOServer</a:t>
            </a:r>
            <a:r>
              <a:rPr lang="zh-CN" altLang="en-US" sz="1800" dirty="0"/>
              <a:t>本地缓存</a:t>
            </a:r>
            <a:endParaRPr lang="en-US" altLang="zh-CN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CN" altLang="en-US" sz="1800" dirty="0"/>
              <a:t>历史数据保温</a:t>
            </a:r>
            <a:endParaRPr lang="en-US" altLang="zh-CN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CN" altLang="en-US" sz="1800" dirty="0"/>
              <a:t>消息流控和按</a:t>
            </a:r>
            <a:r>
              <a:rPr lang="en-US" altLang="zh-CN" sz="1800" dirty="0"/>
              <a:t>IP</a:t>
            </a:r>
            <a:r>
              <a:rPr lang="zh-CN" altLang="en-US" sz="1800" dirty="0"/>
              <a:t>或者用户连接控制</a:t>
            </a:r>
            <a:endParaRPr lang="en-US" altLang="zh-CN" sz="18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CN" altLang="en-US" sz="1800" dirty="0"/>
              <a:t>图像和视频日志发布</a:t>
            </a:r>
            <a:endParaRPr lang="zh-CN" sz="1800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B5BAF8-EA80-4AD4-8D83-5960C29957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6C19884-873C-4D13-BE6D-318CF07B0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C991F00-87A7-45A6-8029-B097FA724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zh-CN" smtClean="0"/>
              <a:pPr/>
              <a:t>2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171321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140014-73D5-419B-8867-972BB18D5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3700" y="892177"/>
            <a:ext cx="8421688" cy="1325563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en-US" altLang="zh-CN" dirty="0">
                <a:latin typeface="Cascadia Code" panose="020B0609020000020004" pitchFamily="49" charset="0"/>
                <a:cs typeface="Cascadia Code" panose="020B0609020000020004" pitchFamily="49" charset="0"/>
              </a:rPr>
              <a:t>Aarch64</a:t>
            </a:r>
            <a:r>
              <a:rPr lang="zh-CN" altLang="en-US" dirty="0">
                <a:latin typeface="Cascadia Code" panose="020B0609020000020004" pitchFamily="49" charset="0"/>
                <a:cs typeface="Cascadia Code" panose="020B0609020000020004" pitchFamily="49" charset="0"/>
              </a:rPr>
              <a:t>平台</a:t>
            </a:r>
            <a:endParaRPr lang="zh-CN" dirty="0"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5AD8B9-3719-4696-A80F-16A618C5D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33700" y="2088787"/>
            <a:ext cx="3162300" cy="57057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运行环境</a:t>
            </a:r>
            <a:endParaRPr 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3D8731E-4977-402E-8BFD-895B4D054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040329"/>
            <a:ext cx="3924300" cy="2633107"/>
          </a:xfrm>
        </p:spPr>
        <p:txBody>
          <a:bodyPr rtlCol="0">
            <a:noAutofit/>
          </a:bodyPr>
          <a:lstStyle>
            <a:defPPr>
              <a:defRPr lang="zh-CN"/>
            </a:defPPr>
          </a:lstStyle>
          <a:p>
            <a:pPr rtl="0"/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CPU: ArmV8 Aarch64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架构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操作系统：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Linux</a:t>
            </a:r>
          </a:p>
          <a:p>
            <a:pPr rtl="0"/>
            <a:endParaRPr lang="en-US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典型环境：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国产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aarch64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架构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CPU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，比如飞腾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rtl="0"/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麒麟</a:t>
            </a: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</a:rPr>
              <a:t>V10</a:t>
            </a: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系统平台版本</a:t>
            </a:r>
            <a:endParaRPr lang="zh-CN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1CDEC5F-B8EE-4BC1-843F-13135E6E7A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410172" y="2191264"/>
            <a:ext cx="3162300" cy="49457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软件组件</a:t>
            </a:r>
            <a:endParaRPr lang="zh-CN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0B65871-FA95-449A-B8BC-90486DE532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2" y="2932545"/>
            <a:ext cx="3943627" cy="3087255"/>
          </a:xfrm>
        </p:spPr>
        <p:txBody>
          <a:bodyPr rtlCol="0">
            <a:noAutofit/>
          </a:bodyPr>
          <a:lstStyle>
            <a:defPPr>
              <a:defRPr lang="zh-CN"/>
            </a:defPPr>
          </a:lstStyle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Rdbsrv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Rdbapi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Ioserver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Logsrv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Rdbctrl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Rdbman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rdb_opcuasrv</a:t>
            </a:r>
            <a:endParaRPr lang="zh-CN" sz="18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2A46C4A-D036-4440-BB64-6754F4FF27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05F172A-5D5D-43CD-A187-DA0D303F4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C396FFDC-ADE8-4009-A466-A8178725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3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092608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75" y="304272"/>
            <a:ext cx="5111750" cy="1204912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en-US" altLang="zh-CN" sz="4000" dirty="0"/>
              <a:t>IPV6</a:t>
            </a:r>
            <a:endParaRPr lang="zh-CN" sz="400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874" y="1967441"/>
            <a:ext cx="6080125" cy="1910292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marL="342900" indent="-342900" rtl="0"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Ipv4/ipv6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双协议栈：应用层级别，和系统平台无关。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 rtl="0"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提供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IPV6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地址发现服务，适合拨号接入的动态公网地址。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 rtl="0"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Rdbsrv, IOServer, Logsrv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均支持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IPv6</a:t>
            </a:r>
          </a:p>
          <a:p>
            <a:pPr rtl="0"/>
            <a:endParaRPr 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E12647-CCB2-45E2-A9CB-A868F490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51ED20-04D4-4894-B0C2-9C541A61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4</a:t>
            </a:fld>
            <a:endParaRPr lang="zh-CN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FD6239B-629B-44A7-2706-1A6E479E4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129" y="4213990"/>
            <a:ext cx="3628087" cy="12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53D834-F1E2-4848-8093-D412A7B081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555A49C-96F4-440D-B89E-A0AE94F7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F2A39FA3-9AE3-4689-A469-B7D2DFCCC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5</a:t>
            </a:fld>
            <a:endParaRPr lang="zh-CN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4F00F30-703B-7740-C94D-6794E06C3A76}"/>
              </a:ext>
            </a:extLst>
          </p:cNvPr>
          <p:cNvSpPr txBox="1"/>
          <p:nvPr/>
        </p:nvSpPr>
        <p:spPr>
          <a:xfrm>
            <a:off x="563033" y="948266"/>
            <a:ext cx="28584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latin typeface="Cascadia Code" panose="020B0609020000020004" pitchFamily="49" charset="0"/>
                <a:cs typeface="Cascadia Code" panose="020B0609020000020004" pitchFamily="49" charset="0"/>
              </a:rPr>
              <a:t>REDO</a:t>
            </a:r>
            <a:r>
              <a:rPr lang="zh-CN" altLang="en-US" sz="4800" dirty="0">
                <a:latin typeface="Cascadia Code" panose="020B0609020000020004" pitchFamily="49" charset="0"/>
                <a:cs typeface="Cascadia Code" panose="020B0609020000020004" pitchFamily="49" charset="0"/>
              </a:rPr>
              <a:t>日志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512532F-C7AD-B574-F0C3-2CB4EC293F99}"/>
              </a:ext>
            </a:extLst>
          </p:cNvPr>
          <p:cNvSpPr txBox="1"/>
          <p:nvPr/>
        </p:nvSpPr>
        <p:spPr>
          <a:xfrm>
            <a:off x="4191001" y="1439333"/>
            <a:ext cx="72178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作用：</a:t>
            </a:r>
            <a:br>
              <a:rPr lang="zh-CN" altLang="en-US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</a:b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　　防止在发生故障的时间点，尚有未落地的历史数据丢失，在重启</a:t>
            </a:r>
            <a:r>
              <a:rPr lang="en-US" altLang="zh-CN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Rdbsrv</a:t>
            </a: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服务的时候，根据</a:t>
            </a:r>
            <a:r>
              <a:rPr lang="en-US" altLang="zh-CN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redo</a:t>
            </a: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日志进行重做，从而达到数据不丢失。</a:t>
            </a:r>
            <a:br>
              <a:rPr lang="zh-CN" altLang="en-US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</a:br>
            <a:endParaRPr lang="en-US" altLang="zh-CN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内容：</a:t>
            </a:r>
            <a:br>
              <a:rPr lang="zh-CN" altLang="en-US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</a:b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　　</a:t>
            </a:r>
            <a:r>
              <a:rPr lang="en-US" altLang="zh-CN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Redo</a:t>
            </a: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日志是存储数据记录的本地磁盘文件。采用顺序追加写入，即使是机械硬盘也很快，几乎不影响提交速度。</a:t>
            </a:r>
            <a:endParaRPr lang="en-US" altLang="zh-CN" b="0" i="0" dirty="0">
              <a:solidFill>
                <a:schemeClr val="bg2">
                  <a:lumMod val="50000"/>
                </a:schemeClr>
              </a:solidFill>
              <a:effectLst/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br>
              <a:rPr lang="zh-CN" altLang="en-US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</a:b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原理：</a:t>
            </a:r>
            <a:endParaRPr lang="en-US" altLang="zh-CN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　　和关系数据库的</a:t>
            </a:r>
            <a:r>
              <a:rPr lang="en-US" altLang="zh-CN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Redo</a:t>
            </a: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日志原理类似。收到客户端提交的实时数据</a:t>
            </a:r>
            <a:r>
              <a:rPr lang="en-US" altLang="zh-CN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包括补录</a:t>
            </a:r>
            <a:r>
              <a:rPr lang="en-US" altLang="zh-CN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)</a:t>
            </a: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，先写入</a:t>
            </a:r>
            <a:r>
              <a:rPr lang="en-US" altLang="zh-CN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Redo</a:t>
            </a: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日志文件，然后再提交到实时和历史服务。当数据历史归档完成后，删除对应的</a:t>
            </a:r>
            <a:r>
              <a:rPr lang="en-US" altLang="zh-CN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Redo</a:t>
            </a:r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日志。如此循环往复。</a:t>
            </a:r>
            <a:endParaRPr lang="en-US" altLang="zh-CN" b="0" i="0" dirty="0">
              <a:solidFill>
                <a:schemeClr val="bg2">
                  <a:lumMod val="50000"/>
                </a:schemeClr>
              </a:solidFill>
              <a:effectLst/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endParaRPr lang="en-US" altLang="zh-CN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zh-CN" altLang="en-US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用法：</a:t>
            </a:r>
            <a:endParaRPr lang="en-US" altLang="zh-CN" b="0" i="0" dirty="0">
              <a:solidFill>
                <a:schemeClr val="bg2">
                  <a:lumMod val="50000"/>
                </a:schemeClr>
              </a:solidFill>
              <a:effectLst/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         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在实时库的配置文件中，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[database]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小节下增加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redo_path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参数定义，指向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Redo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日志存储目录。</a:t>
            </a:r>
            <a:endParaRPr lang="en-US" altLang="zh-CN" b="0" i="0" dirty="0">
              <a:solidFill>
                <a:schemeClr val="bg2">
                  <a:lumMod val="50000"/>
                </a:schemeClr>
              </a:solidFill>
              <a:effectLst/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1EBF42C-A619-8FCF-CB70-F484AF64A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66" y="5078737"/>
            <a:ext cx="3149042" cy="83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379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75" y="304272"/>
            <a:ext cx="5111750" cy="1204912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altLang="en-US" sz="4000" dirty="0"/>
              <a:t>新增接口</a:t>
            </a:r>
            <a:endParaRPr lang="zh-CN" sz="400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874" y="2175163"/>
            <a:ext cx="6899853" cy="2604655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marL="342900" indent="-342900" rtl="0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历史数据删除服务和接口</a:t>
            </a: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,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按照指定标签和时间段删除。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 rtl="0">
              <a:buFont typeface="Wingdings" panose="05000000000000000000" pitchFamily="2" charset="2"/>
              <a:buChar char="l"/>
            </a:pP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SOE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记录删除服务和接口，按照指定时间段删除。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 rtl="0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增强的数据无压缩插入</a:t>
            </a: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更改</a:t>
            </a: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)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服务和接口。</a:t>
            </a:r>
            <a:endParaRPr lang="zh-CN" sz="24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E12647-CCB2-45E2-A9CB-A868F490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51ED20-04D4-4894-B0C2-9C541A61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6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350185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75" y="304272"/>
            <a:ext cx="5111750" cy="1204912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en-US" altLang="zh-CN" sz="4000" dirty="0"/>
              <a:t>IOServer</a:t>
            </a:r>
            <a:r>
              <a:rPr lang="zh-CN" altLang="en-US" sz="4000" dirty="0"/>
              <a:t>本地缓存</a:t>
            </a:r>
            <a:endParaRPr lang="zh-CN" sz="400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874" y="1849967"/>
            <a:ext cx="5777635" cy="4273741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目的：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	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解决断网数据无法提交到实时库问题。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原理：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	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因各种原因无法连接实时库时，先将数据暂存到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IOServer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本地，待连接恢复后，在实时数据提交的空闲时间片段中补录本地缓存中的数据。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用法：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	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参照说明书，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config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目录中对应的实时库连接的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json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文件，增加本地缓存目录和时间空间门限。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E12647-CCB2-45E2-A9CB-A868F490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51ED20-04D4-4894-B0C2-9C541A61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7</a:t>
            </a:fld>
            <a:endParaRPr lang="zh-CN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BDBE8C8-9A4C-F0B2-A178-DF597F632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527" y="1953491"/>
            <a:ext cx="4696692" cy="394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46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140014-73D5-419B-8867-972BB18D5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367" y="629710"/>
            <a:ext cx="4830233" cy="1325563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altLang="en-US" sz="4000" dirty="0">
                <a:latin typeface="Cascadia Code" panose="020B0609020000020004" pitchFamily="49" charset="0"/>
                <a:cs typeface="Cascadia Code" panose="020B0609020000020004" pitchFamily="49" charset="0"/>
              </a:rPr>
              <a:t>历史数据保温</a:t>
            </a:r>
            <a:endParaRPr lang="zh-CN" sz="4000" dirty="0"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3D8731E-4977-402E-8BFD-895B4D054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699" y="2256367"/>
            <a:ext cx="7349067" cy="3598333"/>
          </a:xfrm>
        </p:spPr>
        <p:txBody>
          <a:bodyPr rtlCol="0">
            <a:normAutofit/>
          </a:bodyPr>
          <a:lstStyle>
            <a:defPPr>
              <a:defRPr lang="zh-CN"/>
            </a:defPPr>
          </a:lstStyle>
          <a:p>
            <a:pPr rtl="0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原理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:  </a:t>
            </a:r>
          </a:p>
          <a:p>
            <a:pPr rtl="0"/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	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利用云服务器块设备缓存和操作系统中文件系统热数据缓存原理。在实时库服务空闲时，将历史索引和历史数据页面读取调入缓存，提高下次访问速度。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rtl="0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适应环境：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457200" indent="-457200" rtl="0">
              <a:buFont typeface="+mj-ea"/>
              <a:buAutoNum type="circleNumDbPlain"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云服务器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(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推荐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)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； 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457200" indent="-457200" rtl="0">
              <a:buFont typeface="+mj-ea"/>
              <a:buAutoNum type="circleNumDbPlain"/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大内存服务器，当历史数据规模小于内存时，会全部缓存到内存，相当于一个内存数据库。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2A46C4A-D036-4440-BB64-6754F4FF27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05F172A-5D5D-43CD-A187-DA0D303F4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9" name="幻灯片编号占位符 8">
            <a:extLst>
              <a:ext uri="{FF2B5EF4-FFF2-40B4-BE49-F238E27FC236}">
                <a16:creationId xmlns:a16="http://schemas.microsoft.com/office/drawing/2014/main" id="{C396FFDC-ADE8-4009-A466-A8178725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8</a:t>
            </a:fld>
            <a:endParaRPr lang="zh-CN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C2A81F63-6D25-7095-880F-8BF4453A4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1200" y="3685309"/>
            <a:ext cx="3955076" cy="126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104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53D834-F1E2-4848-8093-D412A7B081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dirty="0"/>
              <a:t>20</a:t>
            </a:r>
            <a:r>
              <a:rPr lang="en-US" altLang="zh-CN" dirty="0"/>
              <a:t>23</a:t>
            </a:r>
            <a:endParaRPr lang="zh-CN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555A49C-96F4-440D-B89E-A0AE94F7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r>
              <a:rPr lang="zh-CN" altLang="en-US" dirty="0"/>
              <a:t>实时库新功能</a:t>
            </a:r>
            <a:endParaRPr lang="zh-CN" altLang="zh-CN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F2A39FA3-9AE3-4689-A469-B7D2DFCCC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 rtlCol="0"/>
          <a:lstStyle>
            <a:defPPr>
              <a:defRPr lang="zh-CN"/>
            </a:defPPr>
          </a:lstStyle>
          <a:p>
            <a:pPr rtl="0"/>
            <a:fld id="{A49DFD55-3C28-40EF-9E31-A92D2E4017FF}" type="slidenum">
              <a:rPr lang="en-US" altLang="zh-CN" smtClean="0"/>
              <a:pPr rtl="0"/>
              <a:t>9</a:t>
            </a:fld>
            <a:endParaRPr lang="zh-CN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4F00F30-703B-7740-C94D-6794E06C3A76}"/>
              </a:ext>
            </a:extLst>
          </p:cNvPr>
          <p:cNvSpPr txBox="1"/>
          <p:nvPr/>
        </p:nvSpPr>
        <p:spPr>
          <a:xfrm>
            <a:off x="563033" y="94826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latin typeface="Cascadia Code" panose="020B0609020000020004" pitchFamily="49" charset="0"/>
                <a:cs typeface="Cascadia Code" panose="020B0609020000020004" pitchFamily="49" charset="0"/>
              </a:rPr>
              <a:t>流控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512532F-C7AD-B574-F0C3-2CB4EC293F99}"/>
              </a:ext>
            </a:extLst>
          </p:cNvPr>
          <p:cNvSpPr txBox="1"/>
          <p:nvPr/>
        </p:nvSpPr>
        <p:spPr>
          <a:xfrm>
            <a:off x="4191001" y="1439333"/>
            <a:ext cx="72178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消息流控：</a:t>
            </a:r>
            <a:b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</a:br>
            <a:r>
              <a:rPr lang="zh-CN" altLang="en-US" sz="2400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　　均衡服务，控制同一个连接的异步服务器消息进入消息池的数量，防止单一连接抢占服务资源。</a:t>
            </a:r>
            <a:b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</a:b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zh-CN" altLang="en-US" sz="2400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连接控制：</a:t>
            </a:r>
            <a:endParaRPr lang="en-US" altLang="zh-CN" sz="2400" b="0" i="0" dirty="0">
              <a:solidFill>
                <a:schemeClr val="bg2">
                  <a:lumMod val="50000"/>
                </a:schemeClr>
              </a:solidFill>
              <a:effectLst/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用户最大连接数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zh-CN" sz="2400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IP</a:t>
            </a:r>
            <a:r>
              <a:rPr lang="zh-CN" altLang="en-US" sz="2400" b="0" i="0" dirty="0">
                <a:solidFill>
                  <a:schemeClr val="bg2">
                    <a:lumMod val="50000"/>
                  </a:schemeClr>
                </a:solidFill>
                <a:effectLst/>
                <a:latin typeface="Cascadia Code" panose="020B0609020000020004" pitchFamily="49" charset="0"/>
                <a:cs typeface="Cascadia Code" panose="020B0609020000020004" pitchFamily="49" charset="0"/>
              </a:rPr>
              <a:t>最大连接数</a:t>
            </a:r>
            <a:endParaRPr lang="en-US" altLang="zh-CN" sz="2400" b="0" i="0" dirty="0">
              <a:solidFill>
                <a:schemeClr val="bg2">
                  <a:lumMod val="50000"/>
                </a:schemeClr>
              </a:solidFill>
              <a:effectLst/>
              <a:latin typeface="Cascadia Code" panose="020B0609020000020004" pitchFamily="49" charset="0"/>
              <a:cs typeface="Cascadia Code" panose="020B0609020000020004" pitchFamily="49" charset="0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主动空闲超过</a:t>
            </a: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30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秒的非登录连接</a:t>
            </a: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(HTTP/HTTPS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等</a:t>
            </a: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)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Cascadia Code" panose="020B0609020000020004" pitchFamily="49" charset="0"/>
                <a:cs typeface="Cascadia Code" panose="020B0609020000020004" pitchFamily="49" charset="0"/>
              </a:rPr>
              <a:t>。</a:t>
            </a:r>
            <a:endParaRPr lang="en-US" altLang="zh-CN" sz="2400" b="0" i="0" dirty="0">
              <a:solidFill>
                <a:schemeClr val="bg2">
                  <a:lumMod val="50000"/>
                </a:schemeClr>
              </a:solidFill>
              <a:effectLst/>
              <a:latin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7C811CE-DDEB-7C5C-EF18-7A34A4E86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969" y="5001491"/>
            <a:ext cx="3952610" cy="100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800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Microsoft YaHei UI"/>
        <a:ea typeface="Microsoft YaHei UI"/>
        <a:cs typeface="Microsoft YaHei UI"/>
      </a:majorFont>
      <a:minorFont>
        <a:latin typeface="Microsoft YaHei UI"/>
        <a:ea typeface="Microsoft YaHei UI"/>
        <a:cs typeface="Microsoft YaHei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399601_TF67328976_Win32.potx" id="{AF683CC7-D6C5-4CF2-A21B-639758852ED4}" vid="{D7B1B28E-3F21-4258-94CE-F12E4F8FEEA7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icrosoft YaHei UI Light" panose="020F0302020204030204"/>
        <a:ea typeface=""/>
        <a:cs typeface="Microsoft YaHei UI Light"/>
        <a:font script="Jpan" typeface="游ゴシック Light"/>
        <a:font script="Hang" typeface="맑은 고딕"/>
        <a:font script="Hans" typeface="Microsoft YaHei UI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Microsoft YaHei UI" panose="020F0502020204030204"/>
        <a:ea typeface=""/>
        <a:cs typeface="Microsoft YaHei UI"/>
        <a:font script="Jpan" typeface="游ゴシック"/>
        <a:font script="Hang" typeface="맑은 고딕"/>
        <a:font script="Hans" typeface="Microsoft YaHei UI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icrosoft YaHei UI Light" panose="020F0302020204030204"/>
        <a:ea typeface=""/>
        <a:cs typeface="Microsoft YaHei UI Light"/>
        <a:font script="Jpan" typeface="游ゴシック Light"/>
        <a:font script="Hang" typeface="맑은 고딕"/>
        <a:font script="Hans" typeface="Microsoft YaHei UI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Microsoft YaHei UI" panose="020F0502020204030204"/>
        <a:ea typeface=""/>
        <a:cs typeface="Microsoft YaHei UI"/>
        <a:font script="Jpan" typeface="游ゴシック"/>
        <a:font script="Hang" typeface="맑은 고딕"/>
        <a:font script="Hans" typeface="Microsoft YaHei UI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C43685-694E-4579-B109-3C418D49DA6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96B61E-1B64-430F-934F-7D1B90028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{3645A54B-B191-4EAA-B0D8-185856F4C155}tf67328976_win32</Template>
  <TotalTime>155</TotalTime>
  <Words>675</Words>
  <Application>Microsoft Office PowerPoint</Application>
  <PresentationFormat>宽屏</PresentationFormat>
  <Paragraphs>120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Microsoft YaHei UI</vt:lpstr>
      <vt:lpstr>Arial</vt:lpstr>
      <vt:lpstr>Cascadia Code</vt:lpstr>
      <vt:lpstr>Wingdings</vt:lpstr>
      <vt:lpstr>Office 主题</vt:lpstr>
      <vt:lpstr>RDB2023新功能</vt:lpstr>
      <vt:lpstr>议程</vt:lpstr>
      <vt:lpstr>Aarch64平台</vt:lpstr>
      <vt:lpstr>IPV6</vt:lpstr>
      <vt:lpstr>PowerPoint 演示文稿</vt:lpstr>
      <vt:lpstr>新增接口</vt:lpstr>
      <vt:lpstr>IOServer本地缓存</vt:lpstr>
      <vt:lpstr>历史数据保温</vt:lpstr>
      <vt:lpstr>PowerPoint 演示文稿</vt:lpstr>
      <vt:lpstr>LOGSRV新功能</vt:lpstr>
      <vt:lpstr>PowerPoint 演示文稿</vt:lpstr>
      <vt:lpstr>谢谢！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演示文稿标题</dc:title>
  <dc:creator>jiang kipway</dc:creator>
  <cp:lastModifiedBy>jiang kipway</cp:lastModifiedBy>
  <cp:revision>37</cp:revision>
  <dcterms:created xsi:type="dcterms:W3CDTF">2023-07-01T23:57:48Z</dcterms:created>
  <dcterms:modified xsi:type="dcterms:W3CDTF">2023-08-09T01:25:36Z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